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tags/tag5.xml" ContentType="application/vnd.openxmlformats-officedocument.presentationml.tags+xml"/>
  <Override PartName="/ppt/notesSlides/notesSlide2.xml" ContentType="application/vnd.openxmlformats-officedocument.presentationml.notesSlide+xml"/>
  <Override PartName="/ppt/tags/tag6.xml" ContentType="application/vnd.openxmlformats-officedocument.presentationml.tags+xml"/>
  <Override PartName="/ppt/notesSlides/notesSlide3.xml" ContentType="application/vnd.openxmlformats-officedocument.presentationml.notesSlide+xml"/>
  <Override PartName="/ppt/tags/tag7.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4"/>
  </p:notesMasterIdLst>
  <p:sldIdLst>
    <p:sldId id="769" r:id="rId2"/>
    <p:sldId id="849" r:id="rId3"/>
    <p:sldId id="828" r:id="rId4"/>
    <p:sldId id="839" r:id="rId5"/>
    <p:sldId id="774" r:id="rId6"/>
    <p:sldId id="841" r:id="rId7"/>
    <p:sldId id="843" r:id="rId8"/>
    <p:sldId id="851" r:id="rId9"/>
    <p:sldId id="852" r:id="rId10"/>
    <p:sldId id="842" r:id="rId11"/>
    <p:sldId id="795" r:id="rId12"/>
    <p:sldId id="790" r:id="rId13"/>
    <p:sldId id="793" r:id="rId14"/>
    <p:sldId id="802" r:id="rId15"/>
    <p:sldId id="806" r:id="rId16"/>
    <p:sldId id="845" r:id="rId17"/>
    <p:sldId id="812" r:id="rId18"/>
    <p:sldId id="813" r:id="rId19"/>
    <p:sldId id="819" r:id="rId20"/>
    <p:sldId id="855" r:id="rId21"/>
    <p:sldId id="853" r:id="rId22"/>
    <p:sldId id="854"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roject 1" id="{680E1F91-9950-3B44-9D23-C3BD1468A1B0}">
          <p14:sldIdLst>
            <p14:sldId id="769"/>
            <p14:sldId id="849"/>
            <p14:sldId id="828"/>
            <p14:sldId id="839"/>
            <p14:sldId id="774"/>
            <p14:sldId id="841"/>
            <p14:sldId id="843"/>
            <p14:sldId id="851"/>
            <p14:sldId id="852"/>
            <p14:sldId id="842"/>
            <p14:sldId id="795"/>
            <p14:sldId id="790"/>
            <p14:sldId id="793"/>
            <p14:sldId id="802"/>
            <p14:sldId id="806"/>
            <p14:sldId id="845"/>
            <p14:sldId id="812"/>
            <p14:sldId id="813"/>
            <p14:sldId id="819"/>
            <p14:sldId id="855"/>
            <p14:sldId id="853"/>
            <p14:sldId id="854"/>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Office User" initials="MOU" lastIdx="3" clrIdx="0">
    <p:extLst>
      <p:ext uri="{19B8F6BF-5375-455C-9EA6-DF929625EA0E}">
        <p15:presenceInfo xmlns:p15="http://schemas.microsoft.com/office/powerpoint/2012/main" userId="Microsoft Office User" providerId="None"/>
      </p:ext>
    </p:extLst>
  </p:cmAuthor>
  <p:cmAuthor id="2" name="Kelly, Caryn" initials="KC" lastIdx="6" clrIdx="1">
    <p:extLst>
      <p:ext uri="{19B8F6BF-5375-455C-9EA6-DF929625EA0E}">
        <p15:presenceInfo xmlns:p15="http://schemas.microsoft.com/office/powerpoint/2012/main" userId="S-1-5-21-1407069837-2091007605-538272213-29636527" providerId="AD"/>
      </p:ext>
    </p:extLst>
  </p:cmAuthor>
  <p:cmAuthor id="3" name="Zhaode Ouyang" initials="ZO" lastIdx="4" clrIdx="2">
    <p:extLst>
      <p:ext uri="{19B8F6BF-5375-455C-9EA6-DF929625EA0E}">
        <p15:presenceInfo xmlns:p15="http://schemas.microsoft.com/office/powerpoint/2012/main" userId="Zhaode Ouyang"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232F3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B103E3B-8330-4873-A90E-00DBCE62220F}" v="215" dt="2021-07-04T00:49:22.474"/>
    <p1510:client id="{532D9306-C404-8146-AE20-0EB8F4E0F12C}" v="120" dt="2021-07-03T23:54:42.43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81" d="100"/>
          <a:sy n="81" d="100"/>
        </p:scale>
        <p:origin x="36" y="9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Zhaode Ouyang" userId="2b8468ff-da7e-4544-87f9-07e5e9bfa851" providerId="ADAL" clId="{3B103E3B-8330-4873-A90E-00DBCE62220F}"/>
    <pc:docChg chg="custSel modSld">
      <pc:chgData name="Zhaode Ouyang" userId="2b8468ff-da7e-4544-87f9-07e5e9bfa851" providerId="ADAL" clId="{3B103E3B-8330-4873-A90E-00DBCE62220F}" dt="2021-07-04T00:49:22.474" v="214" actId="1035"/>
      <pc:docMkLst>
        <pc:docMk/>
      </pc:docMkLst>
      <pc:sldChg chg="modSp mod delCm">
        <pc:chgData name="Zhaode Ouyang" userId="2b8468ff-da7e-4544-87f9-07e5e9bfa851" providerId="ADAL" clId="{3B103E3B-8330-4873-A90E-00DBCE62220F}" dt="2021-07-04T00:47:54.236" v="201" actId="1592"/>
        <pc:sldMkLst>
          <pc:docMk/>
          <pc:sldMk cId="198827594" sldId="790"/>
        </pc:sldMkLst>
        <pc:graphicFrameChg chg="mod modGraphic">
          <ac:chgData name="Zhaode Ouyang" userId="2b8468ff-da7e-4544-87f9-07e5e9bfa851" providerId="ADAL" clId="{3B103E3B-8330-4873-A90E-00DBCE62220F}" dt="2021-07-04T00:47:47.104" v="199"/>
          <ac:graphicFrameMkLst>
            <pc:docMk/>
            <pc:sldMk cId="198827594" sldId="790"/>
            <ac:graphicFrameMk id="39" creationId="{D75C1FE9-02A0-944B-94CF-9F3A9C754D9D}"/>
          </ac:graphicFrameMkLst>
        </pc:graphicFrameChg>
      </pc:sldChg>
      <pc:sldChg chg="addSp modSp mod">
        <pc:chgData name="Zhaode Ouyang" userId="2b8468ff-da7e-4544-87f9-07e5e9bfa851" providerId="ADAL" clId="{3B103E3B-8330-4873-A90E-00DBCE62220F}" dt="2021-07-04T00:49:22.474" v="214" actId="1035"/>
        <pc:sldMkLst>
          <pc:docMk/>
          <pc:sldMk cId="4126782897" sldId="795"/>
        </pc:sldMkLst>
        <pc:spChg chg="add mod">
          <ac:chgData name="Zhaode Ouyang" userId="2b8468ff-da7e-4544-87f9-07e5e9bfa851" providerId="ADAL" clId="{3B103E3B-8330-4873-A90E-00DBCE62220F}" dt="2021-07-04T00:49:22.474" v="214" actId="1035"/>
          <ac:spMkLst>
            <pc:docMk/>
            <pc:sldMk cId="4126782897" sldId="795"/>
            <ac:spMk id="39" creationId="{4E5A1987-A9FE-491D-94E3-9F55D6FECC43}"/>
          </ac:spMkLst>
        </pc:spChg>
        <pc:spChg chg="mod">
          <ac:chgData name="Zhaode Ouyang" userId="2b8468ff-da7e-4544-87f9-07e5e9bfa851" providerId="ADAL" clId="{3B103E3B-8330-4873-A90E-00DBCE62220F}" dt="2021-07-04T00:37:48.655" v="45" actId="571"/>
          <ac:spMkLst>
            <pc:docMk/>
            <pc:sldMk cId="4126782897" sldId="795"/>
            <ac:spMk id="45" creationId="{2DCDC894-0578-ED4F-834F-8D5CB8416524}"/>
          </ac:spMkLst>
        </pc:spChg>
        <pc:spChg chg="mod">
          <ac:chgData name="Zhaode Ouyang" userId="2b8468ff-da7e-4544-87f9-07e5e9bfa851" providerId="ADAL" clId="{3B103E3B-8330-4873-A90E-00DBCE62220F}" dt="2021-07-04T00:37:48.655" v="45" actId="571"/>
          <ac:spMkLst>
            <pc:docMk/>
            <pc:sldMk cId="4126782897" sldId="795"/>
            <ac:spMk id="46" creationId="{233C7DB2-6243-3046-A763-1E78DD3B47D3}"/>
          </ac:spMkLst>
        </pc:spChg>
        <pc:spChg chg="mod">
          <ac:chgData name="Zhaode Ouyang" userId="2b8468ff-da7e-4544-87f9-07e5e9bfa851" providerId="ADAL" clId="{3B103E3B-8330-4873-A90E-00DBCE62220F}" dt="2021-07-04T00:37:48.655" v="45" actId="571"/>
          <ac:spMkLst>
            <pc:docMk/>
            <pc:sldMk cId="4126782897" sldId="795"/>
            <ac:spMk id="50" creationId="{15A69B2D-DB8A-004A-A391-B5E4301D8692}"/>
          </ac:spMkLst>
        </pc:spChg>
        <pc:spChg chg="mod">
          <ac:chgData name="Zhaode Ouyang" userId="2b8468ff-da7e-4544-87f9-07e5e9bfa851" providerId="ADAL" clId="{3B103E3B-8330-4873-A90E-00DBCE62220F}" dt="2021-07-04T00:47:31.196" v="192" actId="1076"/>
          <ac:spMkLst>
            <pc:docMk/>
            <pc:sldMk cId="4126782897" sldId="795"/>
            <ac:spMk id="51" creationId="{15A0C414-B12C-8241-B903-62B1E4589323}"/>
          </ac:spMkLst>
        </pc:spChg>
        <pc:spChg chg="mod">
          <ac:chgData name="Zhaode Ouyang" userId="2b8468ff-da7e-4544-87f9-07e5e9bfa851" providerId="ADAL" clId="{3B103E3B-8330-4873-A90E-00DBCE62220F}" dt="2021-07-04T00:37:48.655" v="45" actId="571"/>
          <ac:spMkLst>
            <pc:docMk/>
            <pc:sldMk cId="4126782897" sldId="795"/>
            <ac:spMk id="53" creationId="{8B59C654-3136-0E4C-87B7-C8B769956419}"/>
          </ac:spMkLst>
        </pc:spChg>
        <pc:spChg chg="mod">
          <ac:chgData name="Zhaode Ouyang" userId="2b8468ff-da7e-4544-87f9-07e5e9bfa851" providerId="ADAL" clId="{3B103E3B-8330-4873-A90E-00DBCE62220F}" dt="2021-07-04T00:37:48.655" v="45" actId="571"/>
          <ac:spMkLst>
            <pc:docMk/>
            <pc:sldMk cId="4126782897" sldId="795"/>
            <ac:spMk id="54" creationId="{EC41EFEC-B874-F149-8A24-88560D9E8902}"/>
          </ac:spMkLst>
        </pc:spChg>
        <pc:spChg chg="mod">
          <ac:chgData name="Zhaode Ouyang" userId="2b8468ff-da7e-4544-87f9-07e5e9bfa851" providerId="ADAL" clId="{3B103E3B-8330-4873-A90E-00DBCE62220F}" dt="2021-07-04T00:37:48.655" v="45" actId="571"/>
          <ac:spMkLst>
            <pc:docMk/>
            <pc:sldMk cId="4126782897" sldId="795"/>
            <ac:spMk id="55" creationId="{870915DE-FFA9-9349-8D4F-040F8D69813D}"/>
          </ac:spMkLst>
        </pc:spChg>
        <pc:spChg chg="mod">
          <ac:chgData name="Zhaode Ouyang" userId="2b8468ff-da7e-4544-87f9-07e5e9bfa851" providerId="ADAL" clId="{3B103E3B-8330-4873-A90E-00DBCE62220F}" dt="2021-07-04T00:37:48.655" v="45" actId="571"/>
          <ac:spMkLst>
            <pc:docMk/>
            <pc:sldMk cId="4126782897" sldId="795"/>
            <ac:spMk id="56" creationId="{0EF85544-3344-7243-8B47-F6AA0EAB172B}"/>
          </ac:spMkLst>
        </pc:spChg>
        <pc:spChg chg="mod">
          <ac:chgData name="Zhaode Ouyang" userId="2b8468ff-da7e-4544-87f9-07e5e9bfa851" providerId="ADAL" clId="{3B103E3B-8330-4873-A90E-00DBCE62220F}" dt="2021-07-04T00:37:48.655" v="45" actId="571"/>
          <ac:spMkLst>
            <pc:docMk/>
            <pc:sldMk cId="4126782897" sldId="795"/>
            <ac:spMk id="57" creationId="{A1096B0F-D508-3D48-A84A-C68280980DA9}"/>
          </ac:spMkLst>
        </pc:spChg>
        <pc:spChg chg="mod">
          <ac:chgData name="Zhaode Ouyang" userId="2b8468ff-da7e-4544-87f9-07e5e9bfa851" providerId="ADAL" clId="{3B103E3B-8330-4873-A90E-00DBCE62220F}" dt="2021-07-04T00:37:48.655" v="45" actId="571"/>
          <ac:spMkLst>
            <pc:docMk/>
            <pc:sldMk cId="4126782897" sldId="795"/>
            <ac:spMk id="62" creationId="{0C8E8AA5-28C6-D948-A0F1-55A923A0D379}"/>
          </ac:spMkLst>
        </pc:spChg>
        <pc:spChg chg="mod">
          <ac:chgData name="Zhaode Ouyang" userId="2b8468ff-da7e-4544-87f9-07e5e9bfa851" providerId="ADAL" clId="{3B103E3B-8330-4873-A90E-00DBCE62220F}" dt="2021-07-04T00:37:48.655" v="45" actId="571"/>
          <ac:spMkLst>
            <pc:docMk/>
            <pc:sldMk cId="4126782897" sldId="795"/>
            <ac:spMk id="63" creationId="{7E896F0D-6884-BA43-8C1E-7E82AA4F2B57}"/>
          </ac:spMkLst>
        </pc:spChg>
        <pc:spChg chg="mod">
          <ac:chgData name="Zhaode Ouyang" userId="2b8468ff-da7e-4544-87f9-07e5e9bfa851" providerId="ADAL" clId="{3B103E3B-8330-4873-A90E-00DBCE62220F}" dt="2021-07-04T00:37:48.655" v="45" actId="571"/>
          <ac:spMkLst>
            <pc:docMk/>
            <pc:sldMk cId="4126782897" sldId="795"/>
            <ac:spMk id="64" creationId="{802376E7-B2C5-A945-B024-631039B2E355}"/>
          </ac:spMkLst>
        </pc:spChg>
        <pc:spChg chg="mod">
          <ac:chgData name="Zhaode Ouyang" userId="2b8468ff-da7e-4544-87f9-07e5e9bfa851" providerId="ADAL" clId="{3B103E3B-8330-4873-A90E-00DBCE62220F}" dt="2021-07-04T00:37:48.655" v="45" actId="571"/>
          <ac:spMkLst>
            <pc:docMk/>
            <pc:sldMk cId="4126782897" sldId="795"/>
            <ac:spMk id="67" creationId="{D336A0FB-7425-DA42-BC2F-D0CD3129E698}"/>
          </ac:spMkLst>
        </pc:spChg>
        <pc:spChg chg="mod">
          <ac:chgData name="Zhaode Ouyang" userId="2b8468ff-da7e-4544-87f9-07e5e9bfa851" providerId="ADAL" clId="{3B103E3B-8330-4873-A90E-00DBCE62220F}" dt="2021-07-04T00:37:48.655" v="45" actId="571"/>
          <ac:spMkLst>
            <pc:docMk/>
            <pc:sldMk cId="4126782897" sldId="795"/>
            <ac:spMk id="68" creationId="{97F41F91-C414-7E4C-862D-4E72EFEE844C}"/>
          </ac:spMkLst>
        </pc:spChg>
        <pc:spChg chg="mod">
          <ac:chgData name="Zhaode Ouyang" userId="2b8468ff-da7e-4544-87f9-07e5e9bfa851" providerId="ADAL" clId="{3B103E3B-8330-4873-A90E-00DBCE62220F}" dt="2021-07-04T00:37:48.655" v="45" actId="571"/>
          <ac:spMkLst>
            <pc:docMk/>
            <pc:sldMk cId="4126782897" sldId="795"/>
            <ac:spMk id="69" creationId="{065ADF48-35A2-E64E-9F47-73718646BF30}"/>
          </ac:spMkLst>
        </pc:spChg>
        <pc:grpChg chg="mod">
          <ac:chgData name="Zhaode Ouyang" userId="2b8468ff-da7e-4544-87f9-07e5e9bfa851" providerId="ADAL" clId="{3B103E3B-8330-4873-A90E-00DBCE62220F}" dt="2021-07-04T00:47:36.271" v="194" actId="1076"/>
          <ac:grpSpMkLst>
            <pc:docMk/>
            <pc:sldMk cId="4126782897" sldId="795"/>
            <ac:grpSpMk id="37" creationId="{C2DC2D69-EA2E-9444-B0B9-B5EF57984133}"/>
          </ac:grpSpMkLst>
        </pc:grpChg>
        <pc:grpChg chg="mod">
          <ac:chgData name="Zhaode Ouyang" userId="2b8468ff-da7e-4544-87f9-07e5e9bfa851" providerId="ADAL" clId="{3B103E3B-8330-4873-A90E-00DBCE62220F}" dt="2021-07-04T00:37:48.655" v="45" actId="571"/>
          <ac:grpSpMkLst>
            <pc:docMk/>
            <pc:sldMk cId="4126782897" sldId="795"/>
            <ac:grpSpMk id="42" creationId="{48EB4E98-D7E1-3647-A611-98D9B725A727}"/>
          </ac:grpSpMkLst>
        </pc:grpChg>
        <pc:grpChg chg="mod">
          <ac:chgData name="Zhaode Ouyang" userId="2b8468ff-da7e-4544-87f9-07e5e9bfa851" providerId="ADAL" clId="{3B103E3B-8330-4873-A90E-00DBCE62220F}" dt="2021-07-04T00:37:48.655" v="45" actId="571"/>
          <ac:grpSpMkLst>
            <pc:docMk/>
            <pc:sldMk cId="4126782897" sldId="795"/>
            <ac:grpSpMk id="43" creationId="{1CC43E06-2273-954A-BB9C-2037E04CA888}"/>
          </ac:grpSpMkLst>
        </pc:grpChg>
        <pc:grpChg chg="mod">
          <ac:chgData name="Zhaode Ouyang" userId="2b8468ff-da7e-4544-87f9-07e5e9bfa851" providerId="ADAL" clId="{3B103E3B-8330-4873-A90E-00DBCE62220F}" dt="2021-07-04T00:37:48.655" v="45" actId="571"/>
          <ac:grpSpMkLst>
            <pc:docMk/>
            <pc:sldMk cId="4126782897" sldId="795"/>
            <ac:grpSpMk id="44" creationId="{47070AA1-1CAD-9641-AD9B-27131D6AFA43}"/>
          </ac:grpSpMkLst>
        </pc:grpChg>
        <pc:grpChg chg="mod">
          <ac:chgData name="Zhaode Ouyang" userId="2b8468ff-da7e-4544-87f9-07e5e9bfa851" providerId="ADAL" clId="{3B103E3B-8330-4873-A90E-00DBCE62220F}" dt="2021-07-04T00:37:48.655" v="45" actId="571"/>
          <ac:grpSpMkLst>
            <pc:docMk/>
            <pc:sldMk cId="4126782897" sldId="795"/>
            <ac:grpSpMk id="49" creationId="{5695999E-4822-E74D-B4F7-A9199BB690A8}"/>
          </ac:grpSpMkLst>
        </pc:grpChg>
        <pc:cxnChg chg="mod">
          <ac:chgData name="Zhaode Ouyang" userId="2b8468ff-da7e-4544-87f9-07e5e9bfa851" providerId="ADAL" clId="{3B103E3B-8330-4873-A90E-00DBCE62220F}" dt="2021-07-04T00:37:48.655" v="45" actId="571"/>
          <ac:cxnSpMkLst>
            <pc:docMk/>
            <pc:sldMk cId="4126782897" sldId="795"/>
            <ac:cxnSpMk id="40" creationId="{6D019BAB-2845-1D4E-BE33-1168525458C3}"/>
          </ac:cxnSpMkLst>
        </pc:cxnChg>
        <pc:cxnChg chg="mod">
          <ac:chgData name="Zhaode Ouyang" userId="2b8468ff-da7e-4544-87f9-07e5e9bfa851" providerId="ADAL" clId="{3B103E3B-8330-4873-A90E-00DBCE62220F}" dt="2021-07-04T00:37:48.655" v="45" actId="571"/>
          <ac:cxnSpMkLst>
            <pc:docMk/>
            <pc:sldMk cId="4126782897" sldId="795"/>
            <ac:cxnSpMk id="41" creationId="{FBB52643-5FA9-C745-9195-13E0DB8024B3}"/>
          </ac:cxnSpMkLst>
        </pc:cxnChg>
        <pc:cxnChg chg="mod">
          <ac:chgData name="Zhaode Ouyang" userId="2b8468ff-da7e-4544-87f9-07e5e9bfa851" providerId="ADAL" clId="{3B103E3B-8330-4873-A90E-00DBCE62220F}" dt="2021-07-04T00:37:48.655" v="45" actId="571"/>
          <ac:cxnSpMkLst>
            <pc:docMk/>
            <pc:sldMk cId="4126782897" sldId="795"/>
            <ac:cxnSpMk id="47" creationId="{10DD7A5A-86F1-0B42-86A4-B651F38002BD}"/>
          </ac:cxnSpMkLst>
        </pc:cxnChg>
        <pc:cxnChg chg="mod">
          <ac:chgData name="Zhaode Ouyang" userId="2b8468ff-da7e-4544-87f9-07e5e9bfa851" providerId="ADAL" clId="{3B103E3B-8330-4873-A90E-00DBCE62220F}" dt="2021-07-04T00:37:48.655" v="45" actId="571"/>
          <ac:cxnSpMkLst>
            <pc:docMk/>
            <pc:sldMk cId="4126782897" sldId="795"/>
            <ac:cxnSpMk id="48" creationId="{9EFA1ED1-6129-224B-9A2C-D05BB1E80909}"/>
          </ac:cxnSpMkLst>
        </pc:cxnChg>
        <pc:cxnChg chg="mod">
          <ac:chgData name="Zhaode Ouyang" userId="2b8468ff-da7e-4544-87f9-07e5e9bfa851" providerId="ADAL" clId="{3B103E3B-8330-4873-A90E-00DBCE62220F}" dt="2021-07-04T00:47:31.196" v="192" actId="1076"/>
          <ac:cxnSpMkLst>
            <pc:docMk/>
            <pc:sldMk cId="4126782897" sldId="795"/>
            <ac:cxnSpMk id="52" creationId="{A5306E69-C610-C84C-8C3B-BEB5F7AC190A}"/>
          </ac:cxnSpMkLst>
        </pc:cxnChg>
        <pc:cxnChg chg="mod">
          <ac:chgData name="Zhaode Ouyang" userId="2b8468ff-da7e-4544-87f9-07e5e9bfa851" providerId="ADAL" clId="{3B103E3B-8330-4873-A90E-00DBCE62220F}" dt="2021-07-04T00:37:48.655" v="45" actId="571"/>
          <ac:cxnSpMkLst>
            <pc:docMk/>
            <pc:sldMk cId="4126782897" sldId="795"/>
            <ac:cxnSpMk id="58" creationId="{895E2603-AD74-624C-98F1-04D80C0BCFA2}"/>
          </ac:cxnSpMkLst>
        </pc:cxnChg>
        <pc:cxnChg chg="mod">
          <ac:chgData name="Zhaode Ouyang" userId="2b8468ff-da7e-4544-87f9-07e5e9bfa851" providerId="ADAL" clId="{3B103E3B-8330-4873-A90E-00DBCE62220F}" dt="2021-07-04T00:37:48.655" v="45" actId="571"/>
          <ac:cxnSpMkLst>
            <pc:docMk/>
            <pc:sldMk cId="4126782897" sldId="795"/>
            <ac:cxnSpMk id="59" creationId="{5FB98C02-CC56-4C44-B2A4-2DD891617EC5}"/>
          </ac:cxnSpMkLst>
        </pc:cxnChg>
        <pc:cxnChg chg="mod">
          <ac:chgData name="Zhaode Ouyang" userId="2b8468ff-da7e-4544-87f9-07e5e9bfa851" providerId="ADAL" clId="{3B103E3B-8330-4873-A90E-00DBCE62220F}" dt="2021-07-04T00:37:48.655" v="45" actId="571"/>
          <ac:cxnSpMkLst>
            <pc:docMk/>
            <pc:sldMk cId="4126782897" sldId="795"/>
            <ac:cxnSpMk id="60" creationId="{F8A380B4-6483-4545-8246-DAB2CE228625}"/>
          </ac:cxnSpMkLst>
        </pc:cxnChg>
        <pc:cxnChg chg="mod">
          <ac:chgData name="Zhaode Ouyang" userId="2b8468ff-da7e-4544-87f9-07e5e9bfa851" providerId="ADAL" clId="{3B103E3B-8330-4873-A90E-00DBCE62220F}" dt="2021-07-04T00:37:48.655" v="45" actId="571"/>
          <ac:cxnSpMkLst>
            <pc:docMk/>
            <pc:sldMk cId="4126782897" sldId="795"/>
            <ac:cxnSpMk id="61" creationId="{11F78803-58F0-7749-8462-295D932479E7}"/>
          </ac:cxnSpMkLst>
        </pc:cxnChg>
        <pc:cxnChg chg="mod">
          <ac:chgData name="Zhaode Ouyang" userId="2b8468ff-da7e-4544-87f9-07e5e9bfa851" providerId="ADAL" clId="{3B103E3B-8330-4873-A90E-00DBCE62220F}" dt="2021-07-04T00:37:48.655" v="45" actId="571"/>
          <ac:cxnSpMkLst>
            <pc:docMk/>
            <pc:sldMk cId="4126782897" sldId="795"/>
            <ac:cxnSpMk id="65" creationId="{1BD05909-4487-EE43-966A-F61AB3785B9F}"/>
          </ac:cxnSpMkLst>
        </pc:cxnChg>
        <pc:cxnChg chg="mod">
          <ac:chgData name="Zhaode Ouyang" userId="2b8468ff-da7e-4544-87f9-07e5e9bfa851" providerId="ADAL" clId="{3B103E3B-8330-4873-A90E-00DBCE62220F}" dt="2021-07-04T00:37:48.655" v="45" actId="571"/>
          <ac:cxnSpMkLst>
            <pc:docMk/>
            <pc:sldMk cId="4126782897" sldId="795"/>
            <ac:cxnSpMk id="66" creationId="{DDD9742E-2617-AB42-8A87-45C33AFF4C91}"/>
          </ac:cxnSpMkLst>
        </pc:cxnChg>
        <pc:cxnChg chg="mod">
          <ac:chgData name="Zhaode Ouyang" userId="2b8468ff-da7e-4544-87f9-07e5e9bfa851" providerId="ADAL" clId="{3B103E3B-8330-4873-A90E-00DBCE62220F}" dt="2021-07-04T00:37:48.655" v="45" actId="571"/>
          <ac:cxnSpMkLst>
            <pc:docMk/>
            <pc:sldMk cId="4126782897" sldId="795"/>
            <ac:cxnSpMk id="70" creationId="{926EAD55-0350-DF41-A2CF-718C46C034BE}"/>
          </ac:cxnSpMkLst>
        </pc:cxnChg>
        <pc:cxnChg chg="mod">
          <ac:chgData name="Zhaode Ouyang" userId="2b8468ff-da7e-4544-87f9-07e5e9bfa851" providerId="ADAL" clId="{3B103E3B-8330-4873-A90E-00DBCE62220F}" dt="2021-07-04T00:37:48.655" v="45" actId="571"/>
          <ac:cxnSpMkLst>
            <pc:docMk/>
            <pc:sldMk cId="4126782897" sldId="795"/>
            <ac:cxnSpMk id="71" creationId="{EE6B5BEF-EC7A-3246-8DE4-37ABD74EE939}"/>
          </ac:cxnSpMkLst>
        </pc:cxnChg>
        <pc:cxnChg chg="add mod">
          <ac:chgData name="Zhaode Ouyang" userId="2b8468ff-da7e-4544-87f9-07e5e9bfa851" providerId="ADAL" clId="{3B103E3B-8330-4873-A90E-00DBCE62220F}" dt="2021-07-04T00:49:13.390" v="205" actId="14100"/>
          <ac:cxnSpMkLst>
            <pc:docMk/>
            <pc:sldMk cId="4126782897" sldId="795"/>
            <ac:cxnSpMk id="72" creationId="{1D5BB3CF-C240-415D-AA08-0613A1DB0958}"/>
          </ac:cxnSpMkLst>
        </pc:cxnChg>
      </pc:sldChg>
      <pc:sldChg chg="modSp mod">
        <pc:chgData name="Zhaode Ouyang" userId="2b8468ff-da7e-4544-87f9-07e5e9bfa851" providerId="ADAL" clId="{3B103E3B-8330-4873-A90E-00DBCE62220F}" dt="2021-07-04T00:48:13.543" v="204" actId="20577"/>
        <pc:sldMkLst>
          <pc:docMk/>
          <pc:sldMk cId="1181804462" sldId="819"/>
        </pc:sldMkLst>
        <pc:graphicFrameChg chg="modGraphic">
          <ac:chgData name="Zhaode Ouyang" userId="2b8468ff-da7e-4544-87f9-07e5e9bfa851" providerId="ADAL" clId="{3B103E3B-8330-4873-A90E-00DBCE62220F}" dt="2021-07-04T00:48:13.543" v="204" actId="20577"/>
          <ac:graphicFrameMkLst>
            <pc:docMk/>
            <pc:sldMk cId="1181804462" sldId="819"/>
            <ac:graphicFrameMk id="50" creationId="{A7513429-7756-4FFB-BDFC-C001C0F9FA78}"/>
          </ac:graphicFrameMkLst>
        </pc:graphicFrameChg>
      </pc:sldChg>
      <pc:sldChg chg="addSp delSp modSp mod">
        <pc:chgData name="Zhaode Ouyang" userId="2b8468ff-da7e-4544-87f9-07e5e9bfa851" providerId="ADAL" clId="{3B103E3B-8330-4873-A90E-00DBCE62220F}" dt="2021-07-04T00:46:25.480" v="191" actId="1076"/>
        <pc:sldMkLst>
          <pc:docMk/>
          <pc:sldMk cId="3517598872" sldId="842"/>
        </pc:sldMkLst>
        <pc:spChg chg="add del mod">
          <ac:chgData name="Zhaode Ouyang" userId="2b8468ff-da7e-4544-87f9-07e5e9bfa851" providerId="ADAL" clId="{3B103E3B-8330-4873-A90E-00DBCE62220F}" dt="2021-07-04T00:40:05.823" v="135" actId="478"/>
          <ac:spMkLst>
            <pc:docMk/>
            <pc:sldMk cId="3517598872" sldId="842"/>
            <ac:spMk id="99" creationId="{63111AAD-B36F-42DE-8913-68F74133960E}"/>
          </ac:spMkLst>
        </pc:spChg>
        <pc:spChg chg="add mod">
          <ac:chgData name="Zhaode Ouyang" userId="2b8468ff-da7e-4544-87f9-07e5e9bfa851" providerId="ADAL" clId="{3B103E3B-8330-4873-A90E-00DBCE62220F}" dt="2021-07-04T00:40:04.598" v="134" actId="571"/>
          <ac:spMkLst>
            <pc:docMk/>
            <pc:sldMk cId="3517598872" sldId="842"/>
            <ac:spMk id="100" creationId="{7726742C-F205-46CE-B2E0-3A75F468BBAB}"/>
          </ac:spMkLst>
        </pc:spChg>
        <pc:spChg chg="add mod">
          <ac:chgData name="Zhaode Ouyang" userId="2b8468ff-da7e-4544-87f9-07e5e9bfa851" providerId="ADAL" clId="{3B103E3B-8330-4873-A90E-00DBCE62220F}" dt="2021-07-04T00:45:29.857" v="186" actId="1076"/>
          <ac:spMkLst>
            <pc:docMk/>
            <pc:sldMk cId="3517598872" sldId="842"/>
            <ac:spMk id="102" creationId="{46ABDDFD-0517-47CC-BA40-47165449B1E0}"/>
          </ac:spMkLst>
        </pc:spChg>
        <pc:spChg chg="mod">
          <ac:chgData name="Zhaode Ouyang" userId="2b8468ff-da7e-4544-87f9-07e5e9bfa851" providerId="ADAL" clId="{3B103E3B-8330-4873-A90E-00DBCE62220F}" dt="2021-07-04T00:40:43.152" v="142" actId="1076"/>
          <ac:spMkLst>
            <pc:docMk/>
            <pc:sldMk cId="3517598872" sldId="842"/>
            <ac:spMk id="164" creationId="{29C52754-E70B-4650-A8E2-EACB4F54C007}"/>
          </ac:spMkLst>
        </pc:spChg>
        <pc:spChg chg="del">
          <ac:chgData name="Zhaode Ouyang" userId="2b8468ff-da7e-4544-87f9-07e5e9bfa851" providerId="ADAL" clId="{3B103E3B-8330-4873-A90E-00DBCE62220F}" dt="2021-07-04T00:40:36.304" v="141" actId="478"/>
          <ac:spMkLst>
            <pc:docMk/>
            <pc:sldMk cId="3517598872" sldId="842"/>
            <ac:spMk id="166" creationId="{5642A749-DFCC-4470-BEEE-B7185164BB0B}"/>
          </ac:spMkLst>
        </pc:spChg>
        <pc:spChg chg="del">
          <ac:chgData name="Zhaode Ouyang" userId="2b8468ff-da7e-4544-87f9-07e5e9bfa851" providerId="ADAL" clId="{3B103E3B-8330-4873-A90E-00DBCE62220F}" dt="2021-07-04T00:40:35.619" v="140" actId="478"/>
          <ac:spMkLst>
            <pc:docMk/>
            <pc:sldMk cId="3517598872" sldId="842"/>
            <ac:spMk id="167" creationId="{ADB4BA4F-3B3C-4CFA-BB32-E70A56C1D70B}"/>
          </ac:spMkLst>
        </pc:spChg>
        <pc:spChg chg="mod">
          <ac:chgData name="Zhaode Ouyang" userId="2b8468ff-da7e-4544-87f9-07e5e9bfa851" providerId="ADAL" clId="{3B103E3B-8330-4873-A90E-00DBCE62220F}" dt="2021-07-04T00:46:17.732" v="189" actId="1076"/>
          <ac:spMkLst>
            <pc:docMk/>
            <pc:sldMk cId="3517598872" sldId="842"/>
            <ac:spMk id="176" creationId="{735CE15F-9ED7-494A-867A-C00C2D943495}"/>
          </ac:spMkLst>
        </pc:spChg>
        <pc:spChg chg="mod">
          <ac:chgData name="Zhaode Ouyang" userId="2b8468ff-da7e-4544-87f9-07e5e9bfa851" providerId="ADAL" clId="{3B103E3B-8330-4873-A90E-00DBCE62220F}" dt="2021-07-04T00:46:25.480" v="191" actId="1076"/>
          <ac:spMkLst>
            <pc:docMk/>
            <pc:sldMk cId="3517598872" sldId="842"/>
            <ac:spMk id="228" creationId="{E68DF092-5320-FE4E-825F-DDE48DBAB4E8}"/>
          </ac:spMkLst>
        </pc:spChg>
        <pc:spChg chg="mod">
          <ac:chgData name="Zhaode Ouyang" userId="2b8468ff-da7e-4544-87f9-07e5e9bfa851" providerId="ADAL" clId="{3B103E3B-8330-4873-A90E-00DBCE62220F}" dt="2021-07-04T00:40:10.789" v="136" actId="1076"/>
          <ac:spMkLst>
            <pc:docMk/>
            <pc:sldMk cId="3517598872" sldId="842"/>
            <ac:spMk id="308" creationId="{7D9240F3-349A-4C1C-AF00-1D0A99B885DE}"/>
          </ac:spMkLst>
        </pc:spChg>
        <pc:grpChg chg="mod">
          <ac:chgData name="Zhaode Ouyang" userId="2b8468ff-da7e-4544-87f9-07e5e9bfa851" providerId="ADAL" clId="{3B103E3B-8330-4873-A90E-00DBCE62220F}" dt="2021-07-04T00:46:17.732" v="189" actId="1076"/>
          <ac:grpSpMkLst>
            <pc:docMk/>
            <pc:sldMk cId="3517598872" sldId="842"/>
            <ac:grpSpMk id="328" creationId="{78BECB16-9279-4708-A656-B629453F5B5F}"/>
          </ac:grpSpMkLst>
        </pc:grpChg>
        <pc:picChg chg="add mod">
          <ac:chgData name="Zhaode Ouyang" userId="2b8468ff-da7e-4544-87f9-07e5e9bfa851" providerId="ADAL" clId="{3B103E3B-8330-4873-A90E-00DBCE62220F}" dt="2021-07-04T00:45:24.908" v="185" actId="1076"/>
          <ac:picMkLst>
            <pc:docMk/>
            <pc:sldMk cId="3517598872" sldId="842"/>
            <ac:picMk id="101" creationId="{3D3BDFDA-C2C8-4D75-9C06-1AE1C9C4C572}"/>
          </ac:picMkLst>
        </pc:picChg>
        <pc:picChg chg="mod">
          <ac:chgData name="Zhaode Ouyang" userId="2b8468ff-da7e-4544-87f9-07e5e9bfa851" providerId="ADAL" clId="{3B103E3B-8330-4873-A90E-00DBCE62220F}" dt="2021-07-04T00:40:43.152" v="142" actId="1076"/>
          <ac:picMkLst>
            <pc:docMk/>
            <pc:sldMk cId="3517598872" sldId="842"/>
            <ac:picMk id="163" creationId="{4309F62A-46AB-4676-B20F-4D151ECBBFDF}"/>
          </ac:picMkLst>
        </pc:picChg>
        <pc:picChg chg="del">
          <ac:chgData name="Zhaode Ouyang" userId="2b8468ff-da7e-4544-87f9-07e5e9bfa851" providerId="ADAL" clId="{3B103E3B-8330-4873-A90E-00DBCE62220F}" dt="2021-07-04T00:40:34.670" v="139" actId="478"/>
          <ac:picMkLst>
            <pc:docMk/>
            <pc:sldMk cId="3517598872" sldId="842"/>
            <ac:picMk id="165" creationId="{BD688F53-1DB3-4E93-85C5-1203489D1A96}"/>
          </ac:picMkLst>
        </pc:picChg>
        <pc:picChg chg="mod">
          <ac:chgData name="Zhaode Ouyang" userId="2b8468ff-da7e-4544-87f9-07e5e9bfa851" providerId="ADAL" clId="{3B103E3B-8330-4873-A90E-00DBCE62220F}" dt="2021-07-04T00:46:17.732" v="189" actId="1076"/>
          <ac:picMkLst>
            <pc:docMk/>
            <pc:sldMk cId="3517598872" sldId="842"/>
            <ac:picMk id="175" creationId="{F503AE55-0BFD-4EB0-A8D8-E68B0387DA47}"/>
          </ac:picMkLst>
        </pc:picChg>
        <pc:picChg chg="mod">
          <ac:chgData name="Zhaode Ouyang" userId="2b8468ff-da7e-4544-87f9-07e5e9bfa851" providerId="ADAL" clId="{3B103E3B-8330-4873-A90E-00DBCE62220F}" dt="2021-07-04T00:46:20.736" v="190" actId="1076"/>
          <ac:picMkLst>
            <pc:docMk/>
            <pc:sldMk cId="3517598872" sldId="842"/>
            <ac:picMk id="227" creationId="{AE16401C-2D9B-754B-BF46-6F37C00A4581}"/>
          </ac:picMkLst>
        </pc:picChg>
        <pc:cxnChg chg="add del mod">
          <ac:chgData name="Zhaode Ouyang" userId="2b8468ff-da7e-4544-87f9-07e5e9bfa851" providerId="ADAL" clId="{3B103E3B-8330-4873-A90E-00DBCE62220F}" dt="2021-07-04T00:42:51.692" v="163" actId="478"/>
          <ac:cxnSpMkLst>
            <pc:docMk/>
            <pc:sldMk cId="3517598872" sldId="842"/>
            <ac:cxnSpMk id="103" creationId="{D208BF48-DD8E-4B01-80B0-2B0EDDD345BA}"/>
          </ac:cxnSpMkLst>
        </pc:cxnChg>
        <pc:cxnChg chg="add del mod">
          <ac:chgData name="Zhaode Ouyang" userId="2b8468ff-da7e-4544-87f9-07e5e9bfa851" providerId="ADAL" clId="{3B103E3B-8330-4873-A90E-00DBCE62220F}" dt="2021-07-04T00:42:51.692" v="163" actId="478"/>
          <ac:cxnSpMkLst>
            <pc:docMk/>
            <pc:sldMk cId="3517598872" sldId="842"/>
            <ac:cxnSpMk id="104" creationId="{12F862BD-6B8B-478C-AF81-15EB8757F41C}"/>
          </ac:cxnSpMkLst>
        </pc:cxnChg>
        <pc:cxnChg chg="add mod">
          <ac:chgData name="Zhaode Ouyang" userId="2b8468ff-da7e-4544-87f9-07e5e9bfa851" providerId="ADAL" clId="{3B103E3B-8330-4873-A90E-00DBCE62220F}" dt="2021-07-04T00:45:24.908" v="185" actId="1076"/>
          <ac:cxnSpMkLst>
            <pc:docMk/>
            <pc:sldMk cId="3517598872" sldId="842"/>
            <ac:cxnSpMk id="120" creationId="{E222F136-8BE3-42D8-A073-E226647FD13B}"/>
          </ac:cxnSpMkLst>
        </pc:cxnChg>
        <pc:cxnChg chg="add mod">
          <ac:chgData name="Zhaode Ouyang" userId="2b8468ff-da7e-4544-87f9-07e5e9bfa851" providerId="ADAL" clId="{3B103E3B-8330-4873-A90E-00DBCE62220F}" dt="2021-07-04T00:46:17.732" v="189" actId="1076"/>
          <ac:cxnSpMkLst>
            <pc:docMk/>
            <pc:sldMk cId="3517598872" sldId="842"/>
            <ac:cxnSpMk id="126" creationId="{5C2F6607-C22A-4E1E-BA91-7155440DCE03}"/>
          </ac:cxnSpMkLst>
        </pc:cxnChg>
        <pc:cxnChg chg="mod">
          <ac:chgData name="Zhaode Ouyang" userId="2b8468ff-da7e-4544-87f9-07e5e9bfa851" providerId="ADAL" clId="{3B103E3B-8330-4873-A90E-00DBCE62220F}" dt="2021-07-04T00:46:20.736" v="190" actId="1076"/>
          <ac:cxnSpMkLst>
            <pc:docMk/>
            <pc:sldMk cId="3517598872" sldId="842"/>
            <ac:cxnSpMk id="229" creationId="{FEA372D7-4B63-0447-931A-5118A8C7C913}"/>
          </ac:cxnSpMkLst>
        </pc:cxnChg>
        <pc:cxnChg chg="mod">
          <ac:chgData name="Zhaode Ouyang" userId="2b8468ff-da7e-4544-87f9-07e5e9bfa851" providerId="ADAL" clId="{3B103E3B-8330-4873-A90E-00DBCE62220F}" dt="2021-07-04T00:46:05.439" v="188" actId="14100"/>
          <ac:cxnSpMkLst>
            <pc:docMk/>
            <pc:sldMk cId="3517598872" sldId="842"/>
            <ac:cxnSpMk id="266" creationId="{BF0B7428-D7A7-0746-AE82-26F92C81B06F}"/>
          </ac:cxnSpMkLst>
        </pc:cxnChg>
        <pc:cxnChg chg="mod">
          <ac:chgData name="Zhaode Ouyang" userId="2b8468ff-da7e-4544-87f9-07e5e9bfa851" providerId="ADAL" clId="{3B103E3B-8330-4873-A90E-00DBCE62220F}" dt="2021-07-04T00:45:43.476" v="187" actId="14100"/>
          <ac:cxnSpMkLst>
            <pc:docMk/>
            <pc:sldMk cId="3517598872" sldId="842"/>
            <ac:cxnSpMk id="296" creationId="{FEF006B8-EEDF-3E4D-A94F-CD2B87012639}"/>
          </ac:cxnSpMkLst>
        </pc:cxnChg>
        <pc:cxnChg chg="mod">
          <ac:chgData name="Zhaode Ouyang" userId="2b8468ff-da7e-4544-87f9-07e5e9bfa851" providerId="ADAL" clId="{3B103E3B-8330-4873-A90E-00DBCE62220F}" dt="2021-07-04T00:45:08.637" v="180" actId="14100"/>
          <ac:cxnSpMkLst>
            <pc:docMk/>
            <pc:sldMk cId="3517598872" sldId="842"/>
            <ac:cxnSpMk id="300" creationId="{A67DC231-5ABA-C94C-AFA1-D596D440E012}"/>
          </ac:cxnSpMkLst>
        </pc:cxnChg>
        <pc:cxnChg chg="mod">
          <ac:chgData name="Zhaode Ouyang" userId="2b8468ff-da7e-4544-87f9-07e5e9bfa851" providerId="ADAL" clId="{3B103E3B-8330-4873-A90E-00DBCE62220F}" dt="2021-07-04T00:46:17.732" v="189" actId="1076"/>
          <ac:cxnSpMkLst>
            <pc:docMk/>
            <pc:sldMk cId="3517598872" sldId="842"/>
            <ac:cxnSpMk id="329" creationId="{F287532F-DDF7-43DE-A5E5-08B690C3F7D6}"/>
          </ac:cxnSpMkLst>
        </pc:cxnChg>
      </pc:sldChg>
    </pc:docChg>
  </pc:docChgLst>
  <pc:docChgLst>
    <pc:chgData name="Shubham Prasad" userId="350ae0ca-51e0-4aa5-9635-3c04a668444b" providerId="ADAL" clId="{AC7BBC3C-6351-EC47-BD33-0514D2765C69}"/>
    <pc:docChg chg="undo redo custSel modSld sldOrd">
      <pc:chgData name="Shubham Prasad" userId="350ae0ca-51e0-4aa5-9635-3c04a668444b" providerId="ADAL" clId="{AC7BBC3C-6351-EC47-BD33-0514D2765C69}" dt="2021-06-29T22:30:31.139" v="2105" actId="20577"/>
      <pc:docMkLst>
        <pc:docMk/>
      </pc:docMkLst>
      <pc:sldChg chg="modSp mod modNotesTx">
        <pc:chgData name="Shubham Prasad" userId="350ae0ca-51e0-4aa5-9635-3c04a668444b" providerId="ADAL" clId="{AC7BBC3C-6351-EC47-BD33-0514D2765C69}" dt="2021-06-29T22:27:48.768" v="2046" actId="20577"/>
        <pc:sldMkLst>
          <pc:docMk/>
          <pc:sldMk cId="472869459" sldId="769"/>
        </pc:sldMkLst>
        <pc:spChg chg="mod">
          <ac:chgData name="Shubham Prasad" userId="350ae0ca-51e0-4aa5-9635-3c04a668444b" providerId="ADAL" clId="{AC7BBC3C-6351-EC47-BD33-0514D2765C69}" dt="2021-06-29T22:27:48.768" v="2046" actId="20577"/>
          <ac:spMkLst>
            <pc:docMk/>
            <pc:sldMk cId="472869459" sldId="769"/>
            <ac:spMk id="3" creationId="{AABF22C4-4CAB-F646-A6E4-1780B0B55B29}"/>
          </ac:spMkLst>
        </pc:spChg>
      </pc:sldChg>
      <pc:sldChg chg="addSp delSp modSp mod modNotesTx">
        <pc:chgData name="Shubham Prasad" userId="350ae0ca-51e0-4aa5-9635-3c04a668444b" providerId="ADAL" clId="{AC7BBC3C-6351-EC47-BD33-0514D2765C69}" dt="2021-06-29T19:55:12.885" v="1751" actId="1076"/>
        <pc:sldMkLst>
          <pc:docMk/>
          <pc:sldMk cId="2635904226" sldId="774"/>
        </pc:sldMkLst>
        <pc:spChg chg="add del mod">
          <ac:chgData name="Shubham Prasad" userId="350ae0ca-51e0-4aa5-9635-3c04a668444b" providerId="ADAL" clId="{AC7BBC3C-6351-EC47-BD33-0514D2765C69}" dt="2021-06-29T19:52:13.982" v="1747" actId="1076"/>
          <ac:spMkLst>
            <pc:docMk/>
            <pc:sldMk cId="2635904226" sldId="774"/>
            <ac:spMk id="10" creationId="{2485A920-D65D-2146-BA32-490915C99356}"/>
          </ac:spMkLst>
        </pc:spChg>
        <pc:spChg chg="mod">
          <ac:chgData name="Shubham Prasad" userId="350ae0ca-51e0-4aa5-9635-3c04a668444b" providerId="ADAL" clId="{AC7BBC3C-6351-EC47-BD33-0514D2765C69}" dt="2021-06-29T19:51:45.632" v="1743" actId="1076"/>
          <ac:spMkLst>
            <pc:docMk/>
            <pc:sldMk cId="2635904226" sldId="774"/>
            <ac:spMk id="35" creationId="{B0755147-427B-6142-88AB-1B0E1E505423}"/>
          </ac:spMkLst>
        </pc:spChg>
        <pc:spChg chg="add del mod">
          <ac:chgData name="Shubham Prasad" userId="350ae0ca-51e0-4aa5-9635-3c04a668444b" providerId="ADAL" clId="{AC7BBC3C-6351-EC47-BD33-0514D2765C69}" dt="2021-06-29T19:52:38.115" v="1750" actId="1076"/>
          <ac:spMkLst>
            <pc:docMk/>
            <pc:sldMk cId="2635904226" sldId="774"/>
            <ac:spMk id="36" creationId="{D847B968-79D0-EB4F-B491-09C6C984F6BA}"/>
          </ac:spMkLst>
        </pc:spChg>
        <pc:spChg chg="add mod">
          <ac:chgData name="Shubham Prasad" userId="350ae0ca-51e0-4aa5-9635-3c04a668444b" providerId="ADAL" clId="{AC7BBC3C-6351-EC47-BD33-0514D2765C69}" dt="2021-06-29T19:51:20.730" v="1739" actId="571"/>
          <ac:spMkLst>
            <pc:docMk/>
            <pc:sldMk cId="2635904226" sldId="774"/>
            <ac:spMk id="38" creationId="{3974C7EC-2954-074F-B44A-5C62BE9466D7}"/>
          </ac:spMkLst>
        </pc:spChg>
        <pc:grpChg chg="mod">
          <ac:chgData name="Shubham Prasad" userId="350ae0ca-51e0-4aa5-9635-3c04a668444b" providerId="ADAL" clId="{AC7BBC3C-6351-EC47-BD33-0514D2765C69}" dt="2021-06-29T19:55:12.885" v="1751" actId="1076"/>
          <ac:grpSpMkLst>
            <pc:docMk/>
            <pc:sldMk cId="2635904226" sldId="774"/>
            <ac:grpSpMk id="13" creationId="{966495A2-8225-C847-8C73-B8F3923F77B5}"/>
          </ac:grpSpMkLst>
        </pc:grpChg>
      </pc:sldChg>
      <pc:sldChg chg="ord">
        <pc:chgData name="Shubham Prasad" userId="350ae0ca-51e0-4aa5-9635-3c04a668444b" providerId="ADAL" clId="{AC7BBC3C-6351-EC47-BD33-0514D2765C69}" dt="2021-06-27T22:05:16.899" v="966" actId="20578"/>
        <pc:sldMkLst>
          <pc:docMk/>
          <pc:sldMk cId="1332658753" sldId="824"/>
        </pc:sldMkLst>
      </pc:sldChg>
      <pc:sldChg chg="addSp delSp modSp mod setBg modNotesTx">
        <pc:chgData name="Shubham Prasad" userId="350ae0ca-51e0-4aa5-9635-3c04a668444b" providerId="ADAL" clId="{AC7BBC3C-6351-EC47-BD33-0514D2765C69}" dt="2021-06-29T19:48:38.928" v="1724" actId="20577"/>
        <pc:sldMkLst>
          <pc:docMk/>
          <pc:sldMk cId="2462709979" sldId="828"/>
        </pc:sldMkLst>
        <pc:spChg chg="mod">
          <ac:chgData name="Shubham Prasad" userId="350ae0ca-51e0-4aa5-9635-3c04a668444b" providerId="ADAL" clId="{AC7BBC3C-6351-EC47-BD33-0514D2765C69}" dt="2021-06-27T17:20:28.077" v="726" actId="1076"/>
          <ac:spMkLst>
            <pc:docMk/>
            <pc:sldMk cId="2462709979" sldId="828"/>
            <ac:spMk id="2" creationId="{BA189A0B-B513-45B5-AA97-8D2362C9ADBB}"/>
          </ac:spMkLst>
        </pc:spChg>
        <pc:spChg chg="add del mod">
          <ac:chgData name="Shubham Prasad" userId="350ae0ca-51e0-4aa5-9635-3c04a668444b" providerId="ADAL" clId="{AC7BBC3C-6351-EC47-BD33-0514D2765C69}" dt="2021-06-29T19:48:38.928" v="1724" actId="20577"/>
          <ac:spMkLst>
            <pc:docMk/>
            <pc:sldMk cId="2462709979" sldId="828"/>
            <ac:spMk id="5" creationId="{00000000-0000-0000-0000-000000000000}"/>
          </ac:spMkLst>
        </pc:spChg>
        <pc:spChg chg="mod">
          <ac:chgData name="Shubham Prasad" userId="350ae0ca-51e0-4aa5-9635-3c04a668444b" providerId="ADAL" clId="{AC7BBC3C-6351-EC47-BD33-0514D2765C69}" dt="2021-06-27T14:59:41.607" v="261" actId="313"/>
          <ac:spMkLst>
            <pc:docMk/>
            <pc:sldMk cId="2462709979" sldId="828"/>
            <ac:spMk id="6" creationId="{00000000-0000-0000-0000-000000000000}"/>
          </ac:spMkLst>
        </pc:spChg>
        <pc:spChg chg="add del">
          <ac:chgData name="Shubham Prasad" userId="350ae0ca-51e0-4aa5-9635-3c04a668444b" providerId="ADAL" clId="{AC7BBC3C-6351-EC47-BD33-0514D2765C69}" dt="2021-06-27T14:50:32.584" v="91" actId="26606"/>
          <ac:spMkLst>
            <pc:docMk/>
            <pc:sldMk cId="2462709979" sldId="828"/>
            <ac:spMk id="13" creationId="{2B566528-1B12-4246-9431-5C2D7D081168}"/>
          </ac:spMkLst>
        </pc:spChg>
        <pc:spChg chg="add del">
          <ac:chgData name="Shubham Prasad" userId="350ae0ca-51e0-4aa5-9635-3c04a668444b" providerId="ADAL" clId="{AC7BBC3C-6351-EC47-BD33-0514D2765C69}" dt="2021-06-27T14:50:32.584" v="91" actId="26606"/>
          <ac:spMkLst>
            <pc:docMk/>
            <pc:sldMk cId="2462709979" sldId="828"/>
            <ac:spMk id="15" creationId="{2E80C965-DB6D-4F81-9E9E-B027384D0BD6}"/>
          </ac:spMkLst>
        </pc:spChg>
        <pc:spChg chg="add del">
          <ac:chgData name="Shubham Prasad" userId="350ae0ca-51e0-4aa5-9635-3c04a668444b" providerId="ADAL" clId="{AC7BBC3C-6351-EC47-BD33-0514D2765C69}" dt="2021-06-27T14:50:32.584" v="91" actId="26606"/>
          <ac:spMkLst>
            <pc:docMk/>
            <pc:sldMk cId="2462709979" sldId="828"/>
            <ac:spMk id="17" creationId="{A580F890-B085-4E95-96AA-55AEBEC5CE6E}"/>
          </ac:spMkLst>
        </pc:spChg>
        <pc:spChg chg="add del">
          <ac:chgData name="Shubham Prasad" userId="350ae0ca-51e0-4aa5-9635-3c04a668444b" providerId="ADAL" clId="{AC7BBC3C-6351-EC47-BD33-0514D2765C69}" dt="2021-06-27T14:50:32.584" v="91" actId="26606"/>
          <ac:spMkLst>
            <pc:docMk/>
            <pc:sldMk cId="2462709979" sldId="828"/>
            <ac:spMk id="19" creationId="{D3F51FEB-38FB-4F6C-9F7B-2F2AFAB65463}"/>
          </ac:spMkLst>
        </pc:spChg>
        <pc:spChg chg="add del">
          <ac:chgData name="Shubham Prasad" userId="350ae0ca-51e0-4aa5-9635-3c04a668444b" providerId="ADAL" clId="{AC7BBC3C-6351-EC47-BD33-0514D2765C69}" dt="2021-06-27T14:50:32.584" v="91" actId="26606"/>
          <ac:spMkLst>
            <pc:docMk/>
            <pc:sldMk cId="2462709979" sldId="828"/>
            <ac:spMk id="21" creationId="{1E547BA6-BAE0-43BB-A7CA-60F69CE252F0}"/>
          </ac:spMkLst>
        </pc:spChg>
        <pc:spChg chg="add del">
          <ac:chgData name="Shubham Prasad" userId="350ae0ca-51e0-4aa5-9635-3c04a668444b" providerId="ADAL" clId="{AC7BBC3C-6351-EC47-BD33-0514D2765C69}" dt="2021-06-27T14:53:20.400" v="112" actId="26606"/>
          <ac:spMkLst>
            <pc:docMk/>
            <pc:sldMk cId="2462709979" sldId="828"/>
            <ac:spMk id="23" creationId="{00000000-0000-0000-0000-000000000000}"/>
          </ac:spMkLst>
        </pc:spChg>
        <pc:graphicFrameChg chg="add del">
          <ac:chgData name="Shubham Prasad" userId="350ae0ca-51e0-4aa5-9635-3c04a668444b" providerId="ADAL" clId="{AC7BBC3C-6351-EC47-BD33-0514D2765C69}" dt="2021-06-27T14:50:32.584" v="91" actId="26606"/>
          <ac:graphicFrameMkLst>
            <pc:docMk/>
            <pc:sldMk cId="2462709979" sldId="828"/>
            <ac:graphicFrameMk id="8" creationId="{4169518A-AAA2-404D-AC3E-BF71584B6A3E}"/>
          </ac:graphicFrameMkLst>
        </pc:graphicFrameChg>
        <pc:picChg chg="add del">
          <ac:chgData name="Shubham Prasad" userId="350ae0ca-51e0-4aa5-9635-3c04a668444b" providerId="ADAL" clId="{AC7BBC3C-6351-EC47-BD33-0514D2765C69}" dt="2021-06-27T14:50:32.584" v="91" actId="26606"/>
          <ac:picMkLst>
            <pc:docMk/>
            <pc:sldMk cId="2462709979" sldId="828"/>
            <ac:picMk id="9" creationId="{2EDD1BC3-FCC4-4469-8EC7-7F5828E0F71A}"/>
          </ac:picMkLst>
        </pc:picChg>
        <pc:picChg chg="add del">
          <ac:chgData name="Shubham Prasad" userId="350ae0ca-51e0-4aa5-9635-3c04a668444b" providerId="ADAL" clId="{AC7BBC3C-6351-EC47-BD33-0514D2765C69}" dt="2021-06-27T14:53:20.400" v="112" actId="26606"/>
          <ac:picMkLst>
            <pc:docMk/>
            <pc:sldMk cId="2462709979" sldId="828"/>
            <ac:picMk id="24" creationId="{C98CA03A-90C4-4D6B-8300-8585E519E631}"/>
          </ac:picMkLst>
        </pc:picChg>
        <pc:cxnChg chg="add del">
          <ac:chgData name="Shubham Prasad" userId="350ae0ca-51e0-4aa5-9635-3c04a668444b" providerId="ADAL" clId="{AC7BBC3C-6351-EC47-BD33-0514D2765C69}" dt="2021-06-27T14:53:20.400" v="112" actId="26606"/>
          <ac:cxnSpMkLst>
            <pc:docMk/>
            <pc:sldMk cId="2462709979" sldId="828"/>
            <ac:cxnSpMk id="12" creationId="{A7F400EE-A8A5-48AF-B4D6-291B52C6F0B0}"/>
          </ac:cxnSpMkLst>
        </pc:cxnChg>
      </pc:sldChg>
      <pc:sldChg chg="modSp mod">
        <pc:chgData name="Shubham Prasad" userId="350ae0ca-51e0-4aa5-9635-3c04a668444b" providerId="ADAL" clId="{AC7BBC3C-6351-EC47-BD33-0514D2765C69}" dt="2021-06-29T22:30:31.139" v="2105" actId="20577"/>
        <pc:sldMkLst>
          <pc:docMk/>
          <pc:sldMk cId="2685199902" sldId="839"/>
        </pc:sldMkLst>
        <pc:spChg chg="mod">
          <ac:chgData name="Shubham Prasad" userId="350ae0ca-51e0-4aa5-9635-3c04a668444b" providerId="ADAL" clId="{AC7BBC3C-6351-EC47-BD33-0514D2765C69}" dt="2021-06-29T22:17:54.690" v="2023" actId="1076"/>
          <ac:spMkLst>
            <pc:docMk/>
            <pc:sldMk cId="2685199902" sldId="839"/>
            <ac:spMk id="4" creationId="{715E0573-0EB2-4F43-96D8-30AD65E4A572}"/>
          </ac:spMkLst>
        </pc:spChg>
        <pc:spChg chg="mod">
          <ac:chgData name="Shubham Prasad" userId="350ae0ca-51e0-4aa5-9635-3c04a668444b" providerId="ADAL" clId="{AC7BBC3C-6351-EC47-BD33-0514D2765C69}" dt="2021-06-29T22:30:31.139" v="2105" actId="20577"/>
          <ac:spMkLst>
            <pc:docMk/>
            <pc:sldMk cId="2685199902" sldId="839"/>
            <ac:spMk id="5" creationId="{00000000-0000-0000-0000-000000000000}"/>
          </ac:spMkLst>
        </pc:spChg>
      </pc:sldChg>
      <pc:sldChg chg="addSp delSp modSp mod setBg">
        <pc:chgData name="Shubham Prasad" userId="350ae0ca-51e0-4aa5-9635-3c04a668444b" providerId="ADAL" clId="{AC7BBC3C-6351-EC47-BD33-0514D2765C69}" dt="2021-06-29T17:44:06.247" v="1666" actId="20577"/>
        <pc:sldMkLst>
          <pc:docMk/>
          <pc:sldMk cId="2224556861" sldId="841"/>
        </pc:sldMkLst>
        <pc:spChg chg="mod">
          <ac:chgData name="Shubham Prasad" userId="350ae0ca-51e0-4aa5-9635-3c04a668444b" providerId="ADAL" clId="{AC7BBC3C-6351-EC47-BD33-0514D2765C69}" dt="2021-06-27T14:53:20.347" v="111" actId="26606"/>
          <ac:spMkLst>
            <pc:docMk/>
            <pc:sldMk cId="2224556861" sldId="841"/>
            <ac:spMk id="2" creationId="{8EEB0BD9-433A-4CC2-8072-3517557DABE0}"/>
          </ac:spMkLst>
        </pc:spChg>
        <pc:spChg chg="add del mod">
          <ac:chgData name="Shubham Prasad" userId="350ae0ca-51e0-4aa5-9635-3c04a668444b" providerId="ADAL" clId="{AC7BBC3C-6351-EC47-BD33-0514D2765C69}" dt="2021-06-29T17:44:06.247" v="1666" actId="20577"/>
          <ac:spMkLst>
            <pc:docMk/>
            <pc:sldMk cId="2224556861" sldId="841"/>
            <ac:spMk id="3" creationId="{32AD8B51-5AC6-4915-9631-C15F82263178}"/>
          </ac:spMkLst>
        </pc:spChg>
        <pc:spChg chg="mod">
          <ac:chgData name="Shubham Prasad" userId="350ae0ca-51e0-4aa5-9635-3c04a668444b" providerId="ADAL" clId="{AC7BBC3C-6351-EC47-BD33-0514D2765C69}" dt="2021-06-27T14:53:20.347" v="111" actId="26606"/>
          <ac:spMkLst>
            <pc:docMk/>
            <pc:sldMk cId="2224556861" sldId="841"/>
            <ac:spMk id="4" creationId="{A9403C38-6C09-4E92-A659-0603102E14B1}"/>
          </ac:spMkLst>
        </pc:spChg>
        <pc:graphicFrameChg chg="add del">
          <ac:chgData name="Shubham Prasad" userId="350ae0ca-51e0-4aa5-9635-3c04a668444b" providerId="ADAL" clId="{AC7BBC3C-6351-EC47-BD33-0514D2765C69}" dt="2021-06-27T14:53:20.347" v="111" actId="26606"/>
          <ac:graphicFrameMkLst>
            <pc:docMk/>
            <pc:sldMk cId="2224556861" sldId="841"/>
            <ac:graphicFrameMk id="6" creationId="{FE2D5B75-0591-4100-BB61-E326CC8F29A6}"/>
          </ac:graphicFrameMkLst>
        </pc:graphicFrameChg>
        <pc:picChg chg="add del">
          <ac:chgData name="Shubham Prasad" userId="350ae0ca-51e0-4aa5-9635-3c04a668444b" providerId="ADAL" clId="{AC7BBC3C-6351-EC47-BD33-0514D2765C69}" dt="2021-06-27T14:53:20.347" v="111" actId="26606"/>
          <ac:picMkLst>
            <pc:docMk/>
            <pc:sldMk cId="2224556861" sldId="841"/>
            <ac:picMk id="7" creationId="{03527B27-529E-48D9-8CCB-72133F92C683}"/>
          </ac:picMkLst>
        </pc:picChg>
        <pc:cxnChg chg="add del">
          <ac:chgData name="Shubham Prasad" userId="350ae0ca-51e0-4aa5-9635-3c04a668444b" providerId="ADAL" clId="{AC7BBC3C-6351-EC47-BD33-0514D2765C69}" dt="2021-06-27T14:53:20.347" v="111" actId="26606"/>
          <ac:cxnSpMkLst>
            <pc:docMk/>
            <pc:sldMk cId="2224556861" sldId="841"/>
            <ac:cxnSpMk id="11" creationId="{A7F400EE-A8A5-48AF-B4D6-291B52C6F0B0}"/>
          </ac:cxnSpMkLst>
        </pc:cxnChg>
      </pc:sldChg>
      <pc:sldChg chg="modSp mod">
        <pc:chgData name="Shubham Prasad" userId="350ae0ca-51e0-4aa5-9635-3c04a668444b" providerId="ADAL" clId="{AC7BBC3C-6351-EC47-BD33-0514D2765C69}" dt="2021-06-27T23:12:15.525" v="1319" actId="5793"/>
        <pc:sldMkLst>
          <pc:docMk/>
          <pc:sldMk cId="1322003923" sldId="843"/>
        </pc:sldMkLst>
        <pc:spChg chg="mod">
          <ac:chgData name="Shubham Prasad" userId="350ae0ca-51e0-4aa5-9635-3c04a668444b" providerId="ADAL" clId="{AC7BBC3C-6351-EC47-BD33-0514D2765C69}" dt="2021-06-27T23:12:15.525" v="1319" actId="5793"/>
          <ac:spMkLst>
            <pc:docMk/>
            <pc:sldMk cId="1322003923" sldId="843"/>
            <ac:spMk id="3" creationId="{32AD8B51-5AC6-4915-9631-C15F82263178}"/>
          </ac:spMkLst>
        </pc:spChg>
      </pc:sldChg>
      <pc:sldChg chg="addSp delSp modSp mod">
        <pc:chgData name="Shubham Prasad" userId="350ae0ca-51e0-4aa5-9635-3c04a668444b" providerId="ADAL" clId="{AC7BBC3C-6351-EC47-BD33-0514D2765C69}" dt="2021-06-29T22:29:11.424" v="2074" actId="20577"/>
        <pc:sldMkLst>
          <pc:docMk/>
          <pc:sldMk cId="3484732333" sldId="849"/>
        </pc:sldMkLst>
        <pc:spChg chg="mod">
          <ac:chgData name="Shubham Prasad" userId="350ae0ca-51e0-4aa5-9635-3c04a668444b" providerId="ADAL" clId="{AC7BBC3C-6351-EC47-BD33-0514D2765C69}" dt="2021-06-29T22:29:11.424" v="2074" actId="20577"/>
          <ac:spMkLst>
            <pc:docMk/>
            <pc:sldMk cId="3484732333" sldId="849"/>
            <ac:spMk id="3" creationId="{ED5474C1-E1A0-3548-A4B4-826B9D72F97A}"/>
          </ac:spMkLst>
        </pc:spChg>
        <pc:spChg chg="mod">
          <ac:chgData name="Shubham Prasad" userId="350ae0ca-51e0-4aa5-9635-3c04a668444b" providerId="ADAL" clId="{AC7BBC3C-6351-EC47-BD33-0514D2765C69}" dt="2021-06-27T20:05:55.104" v="855" actId="14100"/>
          <ac:spMkLst>
            <pc:docMk/>
            <pc:sldMk cId="3484732333" sldId="849"/>
            <ac:spMk id="4" creationId="{27D92638-4E51-E249-BFDD-69CB3F325B96}"/>
          </ac:spMkLst>
        </pc:spChg>
        <pc:spChg chg="mod">
          <ac:chgData name="Shubham Prasad" userId="350ae0ca-51e0-4aa5-9635-3c04a668444b" providerId="ADAL" clId="{AC7BBC3C-6351-EC47-BD33-0514D2765C69}" dt="2021-06-29T22:15:17.832" v="1984" actId="20577"/>
          <ac:spMkLst>
            <pc:docMk/>
            <pc:sldMk cId="3484732333" sldId="849"/>
            <ac:spMk id="5" creationId="{00000000-0000-0000-0000-000000000000}"/>
          </ac:spMkLst>
        </pc:spChg>
        <pc:spChg chg="add del mod">
          <ac:chgData name="Shubham Prasad" userId="350ae0ca-51e0-4aa5-9635-3c04a668444b" providerId="ADAL" clId="{AC7BBC3C-6351-EC47-BD33-0514D2765C69}" dt="2021-06-27T20:25:38.691" v="858"/>
          <ac:spMkLst>
            <pc:docMk/>
            <pc:sldMk cId="3484732333" sldId="849"/>
            <ac:spMk id="7" creationId="{461E6E06-22FE-C14D-AE29-11712455E4BE}"/>
          </ac:spMkLst>
        </pc:spChg>
      </pc:sldChg>
      <pc:sldChg chg="ord">
        <pc:chgData name="Shubham Prasad" userId="350ae0ca-51e0-4aa5-9635-3c04a668444b" providerId="ADAL" clId="{AC7BBC3C-6351-EC47-BD33-0514D2765C69}" dt="2021-06-29T17:53:39.632" v="1671" actId="20578"/>
        <pc:sldMkLst>
          <pc:docMk/>
          <pc:sldMk cId="4020330856" sldId="850"/>
        </pc:sldMkLst>
      </pc:sldChg>
      <pc:sldChg chg="addSp modSp mod">
        <pc:chgData name="Shubham Prasad" userId="350ae0ca-51e0-4aa5-9635-3c04a668444b" providerId="ADAL" clId="{AC7BBC3C-6351-EC47-BD33-0514D2765C69}" dt="2021-06-27T23:17:00.567" v="1346" actId="27636"/>
        <pc:sldMkLst>
          <pc:docMk/>
          <pc:sldMk cId="2278634397" sldId="851"/>
        </pc:sldMkLst>
        <pc:spChg chg="mod">
          <ac:chgData name="Shubham Prasad" userId="350ae0ca-51e0-4aa5-9635-3c04a668444b" providerId="ADAL" clId="{AC7BBC3C-6351-EC47-BD33-0514D2765C69}" dt="2021-06-27T23:17:00.567" v="1346" actId="27636"/>
          <ac:spMkLst>
            <pc:docMk/>
            <pc:sldMk cId="2278634397" sldId="851"/>
            <ac:spMk id="3" creationId="{114E6EB8-83FD-5C49-ACD3-A67FD4640BD7}"/>
          </ac:spMkLst>
        </pc:spChg>
        <pc:picChg chg="add mod">
          <ac:chgData name="Shubham Prasad" userId="350ae0ca-51e0-4aa5-9635-3c04a668444b" providerId="ADAL" clId="{AC7BBC3C-6351-EC47-BD33-0514D2765C69}" dt="2021-06-27T23:15:47.160" v="1330" actId="1076"/>
          <ac:picMkLst>
            <pc:docMk/>
            <pc:sldMk cId="2278634397" sldId="851"/>
            <ac:picMk id="5" creationId="{1F212FF4-3F0E-4D4B-8503-948C7EB9C795}"/>
          </ac:picMkLst>
        </pc:picChg>
      </pc:sldChg>
      <pc:sldChg chg="modSp mod">
        <pc:chgData name="Shubham Prasad" userId="350ae0ca-51e0-4aa5-9635-3c04a668444b" providerId="ADAL" clId="{AC7BBC3C-6351-EC47-BD33-0514D2765C69}" dt="2021-06-27T23:30:18.405" v="1405" actId="14100"/>
        <pc:sldMkLst>
          <pc:docMk/>
          <pc:sldMk cId="1747648062" sldId="852"/>
        </pc:sldMkLst>
        <pc:spChg chg="mod">
          <ac:chgData name="Shubham Prasad" userId="350ae0ca-51e0-4aa5-9635-3c04a668444b" providerId="ADAL" clId="{AC7BBC3C-6351-EC47-BD33-0514D2765C69}" dt="2021-06-27T23:30:18.405" v="1405" actId="14100"/>
          <ac:spMkLst>
            <pc:docMk/>
            <pc:sldMk cId="1747648062" sldId="852"/>
            <ac:spMk id="3" creationId="{114E6EB8-83FD-5C49-ACD3-A67FD4640BD7}"/>
          </ac:spMkLst>
        </pc:spChg>
      </pc:sldChg>
    </pc:docChg>
  </pc:docChgLst>
  <pc:docChgLst>
    <pc:chgData name="Zhaode Ouyang" userId="2b8468ff-da7e-4544-87f9-07e5e9bfa851" providerId="ADAL" clId="{8B8B0479-6E85-4D60-9785-2733C9FF2176}"/>
    <pc:docChg chg="undo redo custSel addSld delSld modSld sldOrd delSection modSection">
      <pc:chgData name="Zhaode Ouyang" userId="2b8468ff-da7e-4544-87f9-07e5e9bfa851" providerId="ADAL" clId="{8B8B0479-6E85-4D60-9785-2733C9FF2176}" dt="2021-07-01T18:35:34.097" v="13593"/>
      <pc:docMkLst>
        <pc:docMk/>
      </pc:docMkLst>
      <pc:sldChg chg="add del">
        <pc:chgData name="Zhaode Ouyang" userId="2b8468ff-da7e-4544-87f9-07e5e9bfa851" providerId="ADAL" clId="{8B8B0479-6E85-4D60-9785-2733C9FF2176}" dt="2021-06-23T21:15:11.578" v="2366"/>
        <pc:sldMkLst>
          <pc:docMk/>
          <pc:sldMk cId="4094058394" sldId="259"/>
        </pc:sldMkLst>
      </pc:sldChg>
      <pc:sldChg chg="add del">
        <pc:chgData name="Zhaode Ouyang" userId="2b8468ff-da7e-4544-87f9-07e5e9bfa851" providerId="ADAL" clId="{8B8B0479-6E85-4D60-9785-2733C9FF2176}" dt="2021-06-23T21:15:11.578" v="2366"/>
        <pc:sldMkLst>
          <pc:docMk/>
          <pc:sldMk cId="898184804" sldId="260"/>
        </pc:sldMkLst>
      </pc:sldChg>
      <pc:sldChg chg="addSp delSp modSp add del mod modShow">
        <pc:chgData name="Zhaode Ouyang" userId="2b8468ff-da7e-4544-87f9-07e5e9bfa851" providerId="ADAL" clId="{8B8B0479-6E85-4D60-9785-2733C9FF2176}" dt="2021-06-27T20:43:30.936" v="10576" actId="47"/>
        <pc:sldMkLst>
          <pc:docMk/>
          <pc:sldMk cId="3859800333" sldId="261"/>
        </pc:sldMkLst>
        <pc:spChg chg="del">
          <ac:chgData name="Zhaode Ouyang" userId="2b8468ff-da7e-4544-87f9-07e5e9bfa851" providerId="ADAL" clId="{8B8B0479-6E85-4D60-9785-2733C9FF2176}" dt="2021-06-24T03:06:52.141" v="2570" actId="478"/>
          <ac:spMkLst>
            <pc:docMk/>
            <pc:sldMk cId="3859800333" sldId="261"/>
            <ac:spMk id="2" creationId="{5053B6AF-D935-424F-BCB6-48078871E392}"/>
          </ac:spMkLst>
        </pc:spChg>
        <pc:spChg chg="del">
          <ac:chgData name="Zhaode Ouyang" userId="2b8468ff-da7e-4544-87f9-07e5e9bfa851" providerId="ADAL" clId="{8B8B0479-6E85-4D60-9785-2733C9FF2176}" dt="2021-06-24T03:06:49.233" v="2569" actId="478"/>
          <ac:spMkLst>
            <pc:docMk/>
            <pc:sldMk cId="3859800333" sldId="261"/>
            <ac:spMk id="3" creationId="{338893BC-CEE4-4C2F-8EB7-35F774851F4A}"/>
          </ac:spMkLst>
        </pc:spChg>
        <pc:spChg chg="del">
          <ac:chgData name="Zhaode Ouyang" userId="2b8468ff-da7e-4544-87f9-07e5e9bfa851" providerId="ADAL" clId="{8B8B0479-6E85-4D60-9785-2733C9FF2176}" dt="2021-06-24T03:06:45.777" v="2568" actId="478"/>
          <ac:spMkLst>
            <pc:docMk/>
            <pc:sldMk cId="3859800333" sldId="261"/>
            <ac:spMk id="4" creationId="{F146F980-F3A8-468C-A6CB-5A210EDE7AEE}"/>
          </ac:spMkLst>
        </pc:spChg>
        <pc:spChg chg="add mod">
          <ac:chgData name="Zhaode Ouyang" userId="2b8468ff-da7e-4544-87f9-07e5e9bfa851" providerId="ADAL" clId="{8B8B0479-6E85-4D60-9785-2733C9FF2176}" dt="2021-06-26T03:53:34.747" v="10103" actId="1076"/>
          <ac:spMkLst>
            <pc:docMk/>
            <pc:sldMk cId="3859800333" sldId="261"/>
            <ac:spMk id="81" creationId="{C0EB8007-A6DA-4EA0-A905-A1477A95070E}"/>
          </ac:spMkLst>
        </pc:spChg>
        <pc:cxnChg chg="del">
          <ac:chgData name="Zhaode Ouyang" userId="2b8468ff-da7e-4544-87f9-07e5e9bfa851" providerId="ADAL" clId="{8B8B0479-6E85-4D60-9785-2733C9FF2176}" dt="2021-06-24T03:06:28.833" v="2566" actId="478"/>
          <ac:cxnSpMkLst>
            <pc:docMk/>
            <pc:sldMk cId="3859800333" sldId="261"/>
            <ac:cxnSpMk id="74" creationId="{126F99EA-C456-483A-8588-4F3AB86B5A21}"/>
          </ac:cxnSpMkLst>
        </pc:cxnChg>
        <pc:cxnChg chg="mod">
          <ac:chgData name="Zhaode Ouyang" userId="2b8468ff-da7e-4544-87f9-07e5e9bfa851" providerId="ADAL" clId="{8B8B0479-6E85-4D60-9785-2733C9FF2176}" dt="2021-06-24T03:06:31.514" v="2567" actId="14100"/>
          <ac:cxnSpMkLst>
            <pc:docMk/>
            <pc:sldMk cId="3859800333" sldId="261"/>
            <ac:cxnSpMk id="75" creationId="{27E3EA22-A897-436D-8F69-5371025AEAA3}"/>
          </ac:cxnSpMkLst>
        </pc:cxnChg>
      </pc:sldChg>
      <pc:sldChg chg="del">
        <pc:chgData name="Zhaode Ouyang" userId="2b8468ff-da7e-4544-87f9-07e5e9bfa851" providerId="ADAL" clId="{8B8B0479-6E85-4D60-9785-2733C9FF2176}" dt="2021-06-23T20:16:03.683" v="2166" actId="47"/>
        <pc:sldMkLst>
          <pc:docMk/>
          <pc:sldMk cId="3050596153" sldId="768"/>
        </pc:sldMkLst>
      </pc:sldChg>
      <pc:sldChg chg="delSp modSp mod">
        <pc:chgData name="Zhaode Ouyang" userId="2b8468ff-da7e-4544-87f9-07e5e9bfa851" providerId="ADAL" clId="{8B8B0479-6E85-4D60-9785-2733C9FF2176}" dt="2021-06-29T23:00:19.888" v="13026" actId="20577"/>
        <pc:sldMkLst>
          <pc:docMk/>
          <pc:sldMk cId="472869459" sldId="769"/>
        </pc:sldMkLst>
        <pc:spChg chg="mod">
          <ac:chgData name="Zhaode Ouyang" userId="2b8468ff-da7e-4544-87f9-07e5e9bfa851" providerId="ADAL" clId="{8B8B0479-6E85-4D60-9785-2733C9FF2176}" dt="2021-06-23T20:30:23.331" v="2273" actId="1076"/>
          <ac:spMkLst>
            <pc:docMk/>
            <pc:sldMk cId="472869459" sldId="769"/>
            <ac:spMk id="2" creationId="{0747B037-CB3C-7D43-9CC0-0006D54FA255}"/>
          </ac:spMkLst>
        </pc:spChg>
        <pc:spChg chg="mod">
          <ac:chgData name="Zhaode Ouyang" userId="2b8468ff-da7e-4544-87f9-07e5e9bfa851" providerId="ADAL" clId="{8B8B0479-6E85-4D60-9785-2733C9FF2176}" dt="2021-06-29T23:00:19.888" v="13026" actId="20577"/>
          <ac:spMkLst>
            <pc:docMk/>
            <pc:sldMk cId="472869459" sldId="769"/>
            <ac:spMk id="3" creationId="{AABF22C4-4CAB-F646-A6E4-1780B0B55B29}"/>
          </ac:spMkLst>
        </pc:spChg>
        <pc:spChg chg="del mod">
          <ac:chgData name="Zhaode Ouyang" userId="2b8468ff-da7e-4544-87f9-07e5e9bfa851" providerId="ADAL" clId="{8B8B0479-6E85-4D60-9785-2733C9FF2176}" dt="2021-06-24T03:59:53.350" v="2583" actId="478"/>
          <ac:spMkLst>
            <pc:docMk/>
            <pc:sldMk cId="472869459" sldId="769"/>
            <ac:spMk id="4" creationId="{2B56AB85-834E-5149-842F-B7919AD731D1}"/>
          </ac:spMkLst>
        </pc:spChg>
      </pc:sldChg>
      <pc:sldChg chg="del">
        <pc:chgData name="Zhaode Ouyang" userId="2b8468ff-da7e-4544-87f9-07e5e9bfa851" providerId="ADAL" clId="{8B8B0479-6E85-4D60-9785-2733C9FF2176}" dt="2021-06-23T20:16:56.378" v="2180" actId="47"/>
        <pc:sldMkLst>
          <pc:docMk/>
          <pc:sldMk cId="3564975660" sldId="770"/>
        </pc:sldMkLst>
      </pc:sldChg>
      <pc:sldChg chg="del">
        <pc:chgData name="Zhaode Ouyang" userId="2b8468ff-da7e-4544-87f9-07e5e9bfa851" providerId="ADAL" clId="{8B8B0479-6E85-4D60-9785-2733C9FF2176}" dt="2021-06-23T20:17:09.224" v="2182" actId="47"/>
        <pc:sldMkLst>
          <pc:docMk/>
          <pc:sldMk cId="960402391" sldId="771"/>
        </pc:sldMkLst>
      </pc:sldChg>
      <pc:sldChg chg="del">
        <pc:chgData name="Zhaode Ouyang" userId="2b8468ff-da7e-4544-87f9-07e5e9bfa851" providerId="ADAL" clId="{8B8B0479-6E85-4D60-9785-2733C9FF2176}" dt="2021-06-23T20:17:03.363" v="2181" actId="47"/>
        <pc:sldMkLst>
          <pc:docMk/>
          <pc:sldMk cId="3061733624" sldId="772"/>
        </pc:sldMkLst>
      </pc:sldChg>
      <pc:sldChg chg="addSp delSp modSp del mod">
        <pc:chgData name="Zhaode Ouyang" userId="2b8468ff-da7e-4544-87f9-07e5e9bfa851" providerId="ADAL" clId="{8B8B0479-6E85-4D60-9785-2733C9FF2176}" dt="2021-06-23T20:17:38.420" v="2204" actId="47"/>
        <pc:sldMkLst>
          <pc:docMk/>
          <pc:sldMk cId="1584023026" sldId="773"/>
        </pc:sldMkLst>
        <pc:spChg chg="mod">
          <ac:chgData name="Zhaode Ouyang" userId="2b8468ff-da7e-4544-87f9-07e5e9bfa851" providerId="ADAL" clId="{8B8B0479-6E85-4D60-9785-2733C9FF2176}" dt="2021-06-23T20:17:34.439" v="2202" actId="21"/>
          <ac:spMkLst>
            <pc:docMk/>
            <pc:sldMk cId="1584023026" sldId="773"/>
            <ac:spMk id="2" creationId="{FE77994E-1811-D74F-A4FD-4434704D87BB}"/>
          </ac:spMkLst>
        </pc:spChg>
        <pc:spChg chg="add mod">
          <ac:chgData name="Zhaode Ouyang" userId="2b8468ff-da7e-4544-87f9-07e5e9bfa851" providerId="ADAL" clId="{8B8B0479-6E85-4D60-9785-2733C9FF2176}" dt="2021-06-23T20:17:23.111" v="2199" actId="478"/>
          <ac:spMkLst>
            <pc:docMk/>
            <pc:sldMk cId="1584023026" sldId="773"/>
            <ac:spMk id="5" creationId="{E7DB6EED-757A-4D8D-8F54-7291124A61EC}"/>
          </ac:spMkLst>
        </pc:spChg>
        <pc:spChg chg="del mod">
          <ac:chgData name="Zhaode Ouyang" userId="2b8468ff-da7e-4544-87f9-07e5e9bfa851" providerId="ADAL" clId="{8B8B0479-6E85-4D60-9785-2733C9FF2176}" dt="2021-06-23T20:17:23.111" v="2199" actId="478"/>
          <ac:spMkLst>
            <pc:docMk/>
            <pc:sldMk cId="1584023026" sldId="773"/>
            <ac:spMk id="7" creationId="{86EF563A-05B6-6A4A-8AB9-DE500BE46EB7}"/>
          </ac:spMkLst>
        </pc:spChg>
        <pc:picChg chg="del">
          <ac:chgData name="Zhaode Ouyang" userId="2b8468ff-da7e-4544-87f9-07e5e9bfa851" providerId="ADAL" clId="{8B8B0479-6E85-4D60-9785-2733C9FF2176}" dt="2021-06-23T20:17:29.475" v="2200" actId="478"/>
          <ac:picMkLst>
            <pc:docMk/>
            <pc:sldMk cId="1584023026" sldId="773"/>
            <ac:picMk id="8" creationId="{5FD34DA5-53AA-BD46-A284-725D45B45902}"/>
          </ac:picMkLst>
        </pc:picChg>
      </pc:sldChg>
      <pc:sldChg chg="addSp delSp modSp add del mod">
        <pc:chgData name="Zhaode Ouyang" userId="2b8468ff-da7e-4544-87f9-07e5e9bfa851" providerId="ADAL" clId="{8B8B0479-6E85-4D60-9785-2733C9FF2176}" dt="2021-06-29T21:54:43.631" v="12934"/>
        <pc:sldMkLst>
          <pc:docMk/>
          <pc:sldMk cId="2635904226" sldId="774"/>
        </pc:sldMkLst>
        <pc:spChg chg="mod">
          <ac:chgData name="Zhaode Ouyang" userId="2b8468ff-da7e-4544-87f9-07e5e9bfa851" providerId="ADAL" clId="{8B8B0479-6E85-4D60-9785-2733C9FF2176}" dt="2021-06-23T20:31:26.404" v="2292" actId="20577"/>
          <ac:spMkLst>
            <pc:docMk/>
            <pc:sldMk cId="2635904226" sldId="774"/>
            <ac:spMk id="2" creationId="{FE77994E-1811-D74F-A4FD-4434704D87BB}"/>
          </ac:spMkLst>
        </pc:spChg>
        <pc:spChg chg="add del mod">
          <ac:chgData name="Zhaode Ouyang" userId="2b8468ff-da7e-4544-87f9-07e5e9bfa851" providerId="ADAL" clId="{8B8B0479-6E85-4D60-9785-2733C9FF2176}" dt="2021-06-24T04:00:37.841" v="2589"/>
          <ac:spMkLst>
            <pc:docMk/>
            <pc:sldMk cId="2635904226" sldId="774"/>
            <ac:spMk id="38" creationId="{08B00337-5C08-4CAD-B9C1-BF740AC647E4}"/>
          </ac:spMkLst>
        </pc:spChg>
        <pc:spChg chg="add mod">
          <ac:chgData name="Zhaode Ouyang" userId="2b8468ff-da7e-4544-87f9-07e5e9bfa851" providerId="ADAL" clId="{8B8B0479-6E85-4D60-9785-2733C9FF2176}" dt="2021-06-29T21:54:43.631" v="12934"/>
          <ac:spMkLst>
            <pc:docMk/>
            <pc:sldMk cId="2635904226" sldId="774"/>
            <ac:spMk id="38" creationId="{6518B1CB-78C3-4717-8F3F-D72FD43AEE9F}"/>
          </ac:spMkLst>
        </pc:spChg>
      </pc:sldChg>
      <pc:sldChg chg="del">
        <pc:chgData name="Zhaode Ouyang" userId="2b8468ff-da7e-4544-87f9-07e5e9bfa851" providerId="ADAL" clId="{8B8B0479-6E85-4D60-9785-2733C9FF2176}" dt="2021-06-23T20:17:11.064" v="2183" actId="47"/>
        <pc:sldMkLst>
          <pc:docMk/>
          <pc:sldMk cId="2234182388" sldId="776"/>
        </pc:sldMkLst>
      </pc:sldChg>
      <pc:sldChg chg="del">
        <pc:chgData name="Zhaode Ouyang" userId="2b8468ff-da7e-4544-87f9-07e5e9bfa851" providerId="ADAL" clId="{8B8B0479-6E85-4D60-9785-2733C9FF2176}" dt="2021-06-23T20:20:04.036" v="2208" actId="47"/>
        <pc:sldMkLst>
          <pc:docMk/>
          <pc:sldMk cId="1221801357" sldId="783"/>
        </pc:sldMkLst>
      </pc:sldChg>
      <pc:sldChg chg="modSp add mod addCm modCm modNotesTx">
        <pc:chgData name="Zhaode Ouyang" userId="2b8468ff-da7e-4544-87f9-07e5e9bfa851" providerId="ADAL" clId="{8B8B0479-6E85-4D60-9785-2733C9FF2176}" dt="2021-06-30T21:24:24.726" v="13459"/>
        <pc:sldMkLst>
          <pc:docMk/>
          <pc:sldMk cId="198827594" sldId="790"/>
        </pc:sldMkLst>
        <pc:graphicFrameChg chg="modGraphic">
          <ac:chgData name="Zhaode Ouyang" userId="2b8468ff-da7e-4544-87f9-07e5e9bfa851" providerId="ADAL" clId="{8B8B0479-6E85-4D60-9785-2733C9FF2176}" dt="2021-06-28T16:08:56.911" v="11554" actId="207"/>
          <ac:graphicFrameMkLst>
            <pc:docMk/>
            <pc:sldMk cId="198827594" sldId="790"/>
            <ac:graphicFrameMk id="39" creationId="{D75C1FE9-02A0-944B-94CF-9F3A9C754D9D}"/>
          </ac:graphicFrameMkLst>
        </pc:graphicFrameChg>
      </pc:sldChg>
      <pc:sldChg chg="add del">
        <pc:chgData name="Zhaode Ouyang" userId="2b8468ff-da7e-4544-87f9-07e5e9bfa851" providerId="ADAL" clId="{8B8B0479-6E85-4D60-9785-2733C9FF2176}" dt="2021-06-27T21:12:40.014" v="10626" actId="2696"/>
        <pc:sldMkLst>
          <pc:docMk/>
          <pc:sldMk cId="586082687" sldId="790"/>
        </pc:sldMkLst>
      </pc:sldChg>
      <pc:sldChg chg="add del">
        <pc:chgData name="Zhaode Ouyang" userId="2b8468ff-da7e-4544-87f9-07e5e9bfa851" providerId="ADAL" clId="{8B8B0479-6E85-4D60-9785-2733C9FF2176}" dt="2021-06-27T21:12:40.014" v="10626" actId="2696"/>
        <pc:sldMkLst>
          <pc:docMk/>
          <pc:sldMk cId="498244602" sldId="793"/>
        </pc:sldMkLst>
      </pc:sldChg>
      <pc:sldChg chg="addSp modSp add mod">
        <pc:chgData name="Zhaode Ouyang" userId="2b8468ff-da7e-4544-87f9-07e5e9bfa851" providerId="ADAL" clId="{8B8B0479-6E85-4D60-9785-2733C9FF2176}" dt="2021-06-29T21:54:53.202" v="12939"/>
        <pc:sldMkLst>
          <pc:docMk/>
          <pc:sldMk cId="2763314195" sldId="793"/>
        </pc:sldMkLst>
        <pc:spChg chg="add mod">
          <ac:chgData name="Zhaode Ouyang" userId="2b8468ff-da7e-4544-87f9-07e5e9bfa851" providerId="ADAL" clId="{8B8B0479-6E85-4D60-9785-2733C9FF2176}" dt="2021-06-29T21:54:53.202" v="12939"/>
          <ac:spMkLst>
            <pc:docMk/>
            <pc:sldMk cId="2763314195" sldId="793"/>
            <ac:spMk id="4" creationId="{458D388C-8472-44A7-BC56-3E3C26F075A5}"/>
          </ac:spMkLst>
        </pc:spChg>
        <pc:graphicFrameChg chg="modGraphic">
          <ac:chgData name="Zhaode Ouyang" userId="2b8468ff-da7e-4544-87f9-07e5e9bfa851" providerId="ADAL" clId="{8B8B0479-6E85-4D60-9785-2733C9FF2176}" dt="2021-06-27T23:23:51.593" v="11453" actId="207"/>
          <ac:graphicFrameMkLst>
            <pc:docMk/>
            <pc:sldMk cId="2763314195" sldId="793"/>
            <ac:graphicFrameMk id="6" creationId="{CC6989F7-3BE0-EC4F-ACE6-5AC16306C013}"/>
          </ac:graphicFrameMkLst>
        </pc:graphicFrameChg>
      </pc:sldChg>
      <pc:sldChg chg="del">
        <pc:chgData name="Zhaode Ouyang" userId="2b8468ff-da7e-4544-87f9-07e5e9bfa851" providerId="ADAL" clId="{8B8B0479-6E85-4D60-9785-2733C9FF2176}" dt="2021-06-23T20:21:50.346" v="2209" actId="47"/>
        <pc:sldMkLst>
          <pc:docMk/>
          <pc:sldMk cId="2254739037" sldId="794"/>
        </pc:sldMkLst>
      </pc:sldChg>
      <pc:sldChg chg="add del">
        <pc:chgData name="Zhaode Ouyang" userId="2b8468ff-da7e-4544-87f9-07e5e9bfa851" providerId="ADAL" clId="{8B8B0479-6E85-4D60-9785-2733C9FF2176}" dt="2021-06-27T21:12:40.014" v="10626" actId="2696"/>
        <pc:sldMkLst>
          <pc:docMk/>
          <pc:sldMk cId="4008108906" sldId="795"/>
        </pc:sldMkLst>
      </pc:sldChg>
      <pc:sldChg chg="addSp modSp add">
        <pc:chgData name="Zhaode Ouyang" userId="2b8468ff-da7e-4544-87f9-07e5e9bfa851" providerId="ADAL" clId="{8B8B0479-6E85-4D60-9785-2733C9FF2176}" dt="2021-06-29T21:54:51.324" v="12938"/>
        <pc:sldMkLst>
          <pc:docMk/>
          <pc:sldMk cId="4126782897" sldId="795"/>
        </pc:sldMkLst>
        <pc:spChg chg="add mod">
          <ac:chgData name="Zhaode Ouyang" userId="2b8468ff-da7e-4544-87f9-07e5e9bfa851" providerId="ADAL" clId="{8B8B0479-6E85-4D60-9785-2733C9FF2176}" dt="2021-06-29T21:54:51.324" v="12938"/>
          <ac:spMkLst>
            <pc:docMk/>
            <pc:sldMk cId="4126782897" sldId="795"/>
            <ac:spMk id="36" creationId="{E541A374-2F65-4EE6-A8B7-3DE0EDBB9DE3}"/>
          </ac:spMkLst>
        </pc:spChg>
      </pc:sldChg>
      <pc:sldChg chg="addSp delSp modSp add del mod modNotesTx">
        <pc:chgData name="Zhaode Ouyang" userId="2b8468ff-da7e-4544-87f9-07e5e9bfa851" providerId="ADAL" clId="{8B8B0479-6E85-4D60-9785-2733C9FF2176}" dt="2021-06-27T20:46:04.371" v="10579" actId="2696"/>
        <pc:sldMkLst>
          <pc:docMk/>
          <pc:sldMk cId="204831964" sldId="802"/>
        </pc:sldMkLst>
        <pc:spChg chg="add mod">
          <ac:chgData name="Zhaode Ouyang" userId="2b8468ff-da7e-4544-87f9-07e5e9bfa851" providerId="ADAL" clId="{8B8B0479-6E85-4D60-9785-2733C9FF2176}" dt="2021-06-25T16:31:43.980" v="4009" actId="1076"/>
          <ac:spMkLst>
            <pc:docMk/>
            <pc:sldMk cId="204831964" sldId="802"/>
            <ac:spMk id="6" creationId="{620D13D3-7E66-4DE7-A4CF-241456E946D4}"/>
          </ac:spMkLst>
        </pc:spChg>
        <pc:spChg chg="add mod">
          <ac:chgData name="Zhaode Ouyang" userId="2b8468ff-da7e-4544-87f9-07e5e9bfa851" providerId="ADAL" clId="{8B8B0479-6E85-4D60-9785-2733C9FF2176}" dt="2021-06-25T16:31:43.980" v="4009" actId="1076"/>
          <ac:spMkLst>
            <pc:docMk/>
            <pc:sldMk cId="204831964" sldId="802"/>
            <ac:spMk id="9" creationId="{F0F99954-BD95-454A-88CC-BDB4DEA5DBBC}"/>
          </ac:spMkLst>
        </pc:spChg>
        <pc:spChg chg="add mod">
          <ac:chgData name="Zhaode Ouyang" userId="2b8468ff-da7e-4544-87f9-07e5e9bfa851" providerId="ADAL" clId="{8B8B0479-6E85-4D60-9785-2733C9FF2176}" dt="2021-06-25T16:31:43.980" v="4009" actId="1076"/>
          <ac:spMkLst>
            <pc:docMk/>
            <pc:sldMk cId="204831964" sldId="802"/>
            <ac:spMk id="11" creationId="{41D87503-7683-4C6F-883D-D98C46488EBA}"/>
          </ac:spMkLst>
        </pc:spChg>
        <pc:spChg chg="add mod">
          <ac:chgData name="Zhaode Ouyang" userId="2b8468ff-da7e-4544-87f9-07e5e9bfa851" providerId="ADAL" clId="{8B8B0479-6E85-4D60-9785-2733C9FF2176}" dt="2021-06-25T16:31:43.980" v="4009" actId="1076"/>
          <ac:spMkLst>
            <pc:docMk/>
            <pc:sldMk cId="204831964" sldId="802"/>
            <ac:spMk id="16" creationId="{386ED60B-2AB3-485A-972C-ACB4B3309E07}"/>
          </ac:spMkLst>
        </pc:spChg>
        <pc:spChg chg="add del mod">
          <ac:chgData name="Zhaode Ouyang" userId="2b8468ff-da7e-4544-87f9-07e5e9bfa851" providerId="ADAL" clId="{8B8B0479-6E85-4D60-9785-2733C9FF2176}" dt="2021-06-25T16:31:35.985" v="4006" actId="478"/>
          <ac:spMkLst>
            <pc:docMk/>
            <pc:sldMk cId="204831964" sldId="802"/>
            <ac:spMk id="25" creationId="{6D8511C0-0B4D-4164-8087-9D181F0121FC}"/>
          </ac:spMkLst>
        </pc:spChg>
        <pc:spChg chg="add del mod">
          <ac:chgData name="Zhaode Ouyang" userId="2b8468ff-da7e-4544-87f9-07e5e9bfa851" providerId="ADAL" clId="{8B8B0479-6E85-4D60-9785-2733C9FF2176}" dt="2021-06-25T16:31:35.985" v="4006" actId="478"/>
          <ac:spMkLst>
            <pc:docMk/>
            <pc:sldMk cId="204831964" sldId="802"/>
            <ac:spMk id="27" creationId="{ADC5C5D0-D524-4CC4-8F09-92BBE5D1A6E1}"/>
          </ac:spMkLst>
        </pc:spChg>
        <pc:spChg chg="del">
          <ac:chgData name="Zhaode Ouyang" userId="2b8468ff-da7e-4544-87f9-07e5e9bfa851" providerId="ADAL" clId="{8B8B0479-6E85-4D60-9785-2733C9FF2176}" dt="2021-06-23T20:33:56.550" v="2323" actId="478"/>
          <ac:spMkLst>
            <pc:docMk/>
            <pc:sldMk cId="204831964" sldId="802"/>
            <ac:spMk id="36" creationId="{59A9BD1E-5F5B-554F-8A04-3509DF036B48}"/>
          </ac:spMkLst>
        </pc:spChg>
        <pc:spChg chg="mod">
          <ac:chgData name="Zhaode Ouyang" userId="2b8468ff-da7e-4544-87f9-07e5e9bfa851" providerId="ADAL" clId="{8B8B0479-6E85-4D60-9785-2733C9FF2176}" dt="2021-06-23T20:33:53.472" v="2322" actId="20577"/>
          <ac:spMkLst>
            <pc:docMk/>
            <pc:sldMk cId="204831964" sldId="802"/>
            <ac:spMk id="38" creationId="{9EE701C9-5F50-A547-B8BF-67376F96660F}"/>
          </ac:spMkLst>
        </pc:spChg>
        <pc:graphicFrameChg chg="mod modGraphic">
          <ac:chgData name="Zhaode Ouyang" userId="2b8468ff-da7e-4544-87f9-07e5e9bfa851" providerId="ADAL" clId="{8B8B0479-6E85-4D60-9785-2733C9FF2176}" dt="2021-06-25T06:46:12.275" v="3348" actId="1076"/>
          <ac:graphicFrameMkLst>
            <pc:docMk/>
            <pc:sldMk cId="204831964" sldId="802"/>
            <ac:graphicFrameMk id="7" creationId="{83D88855-059E-3545-8204-105FFF6C2576}"/>
          </ac:graphicFrameMkLst>
        </pc:graphicFrameChg>
        <pc:picChg chg="add mod">
          <ac:chgData name="Zhaode Ouyang" userId="2b8468ff-da7e-4544-87f9-07e5e9bfa851" providerId="ADAL" clId="{8B8B0479-6E85-4D60-9785-2733C9FF2176}" dt="2021-06-25T16:31:43.980" v="4009" actId="1076"/>
          <ac:picMkLst>
            <pc:docMk/>
            <pc:sldMk cId="204831964" sldId="802"/>
            <ac:picMk id="8" creationId="{F8E8D128-080F-4E78-948F-843555240306}"/>
          </ac:picMkLst>
        </pc:picChg>
        <pc:picChg chg="add mod">
          <ac:chgData name="Zhaode Ouyang" userId="2b8468ff-da7e-4544-87f9-07e5e9bfa851" providerId="ADAL" clId="{8B8B0479-6E85-4D60-9785-2733C9FF2176}" dt="2021-06-25T16:31:43.980" v="4009" actId="1076"/>
          <ac:picMkLst>
            <pc:docMk/>
            <pc:sldMk cId="204831964" sldId="802"/>
            <ac:picMk id="10" creationId="{1E30B1A0-CB3C-414D-9B4E-F3E1AD7B71D5}"/>
          </ac:picMkLst>
        </pc:picChg>
        <pc:picChg chg="add mod">
          <ac:chgData name="Zhaode Ouyang" userId="2b8468ff-da7e-4544-87f9-07e5e9bfa851" providerId="ADAL" clId="{8B8B0479-6E85-4D60-9785-2733C9FF2176}" dt="2021-06-25T16:31:43.980" v="4009" actId="1076"/>
          <ac:picMkLst>
            <pc:docMk/>
            <pc:sldMk cId="204831964" sldId="802"/>
            <ac:picMk id="12" creationId="{4BD42D12-9D8C-46F6-BC75-B4025090FCE4}"/>
          </ac:picMkLst>
        </pc:picChg>
        <pc:picChg chg="add del mod">
          <ac:chgData name="Zhaode Ouyang" userId="2b8468ff-da7e-4544-87f9-07e5e9bfa851" providerId="ADAL" clId="{8B8B0479-6E85-4D60-9785-2733C9FF2176}" dt="2021-06-25T16:31:43.980" v="4009" actId="1076"/>
          <ac:picMkLst>
            <pc:docMk/>
            <pc:sldMk cId="204831964" sldId="802"/>
            <ac:picMk id="17" creationId="{09808B58-E36E-465B-9681-48CDC0FA4D80}"/>
          </ac:picMkLst>
        </pc:picChg>
        <pc:picChg chg="add del mod">
          <ac:chgData name="Zhaode Ouyang" userId="2b8468ff-da7e-4544-87f9-07e5e9bfa851" providerId="ADAL" clId="{8B8B0479-6E85-4D60-9785-2733C9FF2176}" dt="2021-06-25T16:31:35.985" v="4006" actId="478"/>
          <ac:picMkLst>
            <pc:docMk/>
            <pc:sldMk cId="204831964" sldId="802"/>
            <ac:picMk id="24" creationId="{A2A49076-85A0-4496-A6A1-FF1DB9AE4F10}"/>
          </ac:picMkLst>
        </pc:picChg>
        <pc:picChg chg="add del mod">
          <ac:chgData name="Zhaode Ouyang" userId="2b8468ff-da7e-4544-87f9-07e5e9bfa851" providerId="ADAL" clId="{8B8B0479-6E85-4D60-9785-2733C9FF2176}" dt="2021-06-25T16:31:35.985" v="4006" actId="478"/>
          <ac:picMkLst>
            <pc:docMk/>
            <pc:sldMk cId="204831964" sldId="802"/>
            <ac:picMk id="26" creationId="{21901918-B9DE-4E43-AEE7-035FD287DE0C}"/>
          </ac:picMkLst>
        </pc:picChg>
        <pc:picChg chg="add del mod">
          <ac:chgData name="Zhaode Ouyang" userId="2b8468ff-da7e-4544-87f9-07e5e9bfa851" providerId="ADAL" clId="{8B8B0479-6E85-4D60-9785-2733C9FF2176}" dt="2021-06-25T16:31:35.985" v="4006" actId="478"/>
          <ac:picMkLst>
            <pc:docMk/>
            <pc:sldMk cId="204831964" sldId="802"/>
            <ac:picMk id="28" creationId="{C6D9C3FA-DDF6-49BA-BB31-B8C52D79C987}"/>
          </ac:picMkLst>
        </pc:picChg>
        <pc:picChg chg="add del mod">
          <ac:chgData name="Zhaode Ouyang" userId="2b8468ff-da7e-4544-87f9-07e5e9bfa851" providerId="ADAL" clId="{8B8B0479-6E85-4D60-9785-2733C9FF2176}" dt="2021-06-25T16:31:35.985" v="4006" actId="478"/>
          <ac:picMkLst>
            <pc:docMk/>
            <pc:sldMk cId="204831964" sldId="802"/>
            <ac:picMk id="31" creationId="{A0FDB850-F08B-4222-9E57-69DF377D70AA}"/>
          </ac:picMkLst>
        </pc:picChg>
        <pc:cxnChg chg="add mod">
          <ac:chgData name="Zhaode Ouyang" userId="2b8468ff-da7e-4544-87f9-07e5e9bfa851" providerId="ADAL" clId="{8B8B0479-6E85-4D60-9785-2733C9FF2176}" dt="2021-06-25T16:31:43.980" v="4009" actId="1076"/>
          <ac:cxnSpMkLst>
            <pc:docMk/>
            <pc:sldMk cId="204831964" sldId="802"/>
            <ac:cxnSpMk id="13" creationId="{71E34412-B1A0-4B25-945E-7BA3E78A891E}"/>
          </ac:cxnSpMkLst>
        </pc:cxnChg>
        <pc:cxnChg chg="add mod">
          <ac:chgData name="Zhaode Ouyang" userId="2b8468ff-da7e-4544-87f9-07e5e9bfa851" providerId="ADAL" clId="{8B8B0479-6E85-4D60-9785-2733C9FF2176}" dt="2021-06-25T16:31:43.980" v="4009" actId="1076"/>
          <ac:cxnSpMkLst>
            <pc:docMk/>
            <pc:sldMk cId="204831964" sldId="802"/>
            <ac:cxnSpMk id="14" creationId="{F3117348-DBCD-46CC-BB55-0108F687E5FD}"/>
          </ac:cxnSpMkLst>
        </pc:cxnChg>
      </pc:sldChg>
      <pc:sldChg chg="addSp modSp add mod modNotesTx">
        <pc:chgData name="Zhaode Ouyang" userId="2b8468ff-da7e-4544-87f9-07e5e9bfa851" providerId="ADAL" clId="{8B8B0479-6E85-4D60-9785-2733C9FF2176}" dt="2021-07-01T18:35:09.789" v="13588" actId="20577"/>
        <pc:sldMkLst>
          <pc:docMk/>
          <pc:sldMk cId="1705859693" sldId="802"/>
        </pc:sldMkLst>
        <pc:spChg chg="add mod">
          <ac:chgData name="Zhaode Ouyang" userId="2b8468ff-da7e-4544-87f9-07e5e9bfa851" providerId="ADAL" clId="{8B8B0479-6E85-4D60-9785-2733C9FF2176}" dt="2021-06-29T21:54:57.834" v="12941"/>
          <ac:spMkLst>
            <pc:docMk/>
            <pc:sldMk cId="1705859693" sldId="802"/>
            <ac:spMk id="15" creationId="{920CA492-83C9-4597-BC6C-9E72D18B1D2B}"/>
          </ac:spMkLst>
        </pc:spChg>
        <pc:graphicFrameChg chg="modGraphic">
          <ac:chgData name="Zhaode Ouyang" userId="2b8468ff-da7e-4544-87f9-07e5e9bfa851" providerId="ADAL" clId="{8B8B0479-6E85-4D60-9785-2733C9FF2176}" dt="2021-06-27T23:23:40.562" v="11452" actId="207"/>
          <ac:graphicFrameMkLst>
            <pc:docMk/>
            <pc:sldMk cId="1705859693" sldId="802"/>
            <ac:graphicFrameMk id="7" creationId="{83D88855-059E-3545-8204-105FFF6C2576}"/>
          </ac:graphicFrameMkLst>
        </pc:graphicFrameChg>
      </pc:sldChg>
      <pc:sldChg chg="modSp add del mod">
        <pc:chgData name="Zhaode Ouyang" userId="2b8468ff-da7e-4544-87f9-07e5e9bfa851" providerId="ADAL" clId="{8B8B0479-6E85-4D60-9785-2733C9FF2176}" dt="2021-06-23T06:48:23.524" v="1905" actId="47"/>
        <pc:sldMkLst>
          <pc:docMk/>
          <pc:sldMk cId="1457041710" sldId="804"/>
        </pc:sldMkLst>
        <pc:graphicFrameChg chg="mod modGraphic">
          <ac:chgData name="Zhaode Ouyang" userId="2b8468ff-da7e-4544-87f9-07e5e9bfa851" providerId="ADAL" clId="{8B8B0479-6E85-4D60-9785-2733C9FF2176}" dt="2021-06-23T06:47:31.624" v="1882"/>
          <ac:graphicFrameMkLst>
            <pc:docMk/>
            <pc:sldMk cId="1457041710" sldId="804"/>
            <ac:graphicFrameMk id="6" creationId="{9C296891-822A-2942-B23E-D642F9E80474}"/>
          </ac:graphicFrameMkLst>
        </pc:graphicFrameChg>
      </pc:sldChg>
      <pc:sldChg chg="addSp delSp modSp add del mod modNotesTx">
        <pc:chgData name="Zhaode Ouyang" userId="2b8468ff-da7e-4544-87f9-07e5e9bfa851" providerId="ADAL" clId="{8B8B0479-6E85-4D60-9785-2733C9FF2176}" dt="2021-06-27T20:46:04.371" v="10579" actId="2696"/>
        <pc:sldMkLst>
          <pc:docMk/>
          <pc:sldMk cId="121476293" sldId="806"/>
        </pc:sldMkLst>
        <pc:spChg chg="add del mod">
          <ac:chgData name="Zhaode Ouyang" userId="2b8468ff-da7e-4544-87f9-07e5e9bfa851" providerId="ADAL" clId="{8B8B0479-6E85-4D60-9785-2733C9FF2176}" dt="2021-06-25T06:10:24.101" v="3150" actId="478"/>
          <ac:spMkLst>
            <pc:docMk/>
            <pc:sldMk cId="121476293" sldId="806"/>
            <ac:spMk id="8" creationId="{1EDFCBC0-5FA2-4E73-BA21-E8E658EB705A}"/>
          </ac:spMkLst>
        </pc:spChg>
        <pc:spChg chg="add mod">
          <ac:chgData name="Zhaode Ouyang" userId="2b8468ff-da7e-4544-87f9-07e5e9bfa851" providerId="ADAL" clId="{8B8B0479-6E85-4D60-9785-2733C9FF2176}" dt="2021-06-25T17:41:22.919" v="5503"/>
          <ac:spMkLst>
            <pc:docMk/>
            <pc:sldMk cId="121476293" sldId="806"/>
            <ac:spMk id="10" creationId="{D0417591-8BA2-4BC3-8791-8F10E406618F}"/>
          </ac:spMkLst>
        </pc:spChg>
        <pc:spChg chg="add mod">
          <ac:chgData name="Zhaode Ouyang" userId="2b8468ff-da7e-4544-87f9-07e5e9bfa851" providerId="ADAL" clId="{8B8B0479-6E85-4D60-9785-2733C9FF2176}" dt="2021-06-25T17:40:59.017" v="5501"/>
          <ac:spMkLst>
            <pc:docMk/>
            <pc:sldMk cId="121476293" sldId="806"/>
            <ac:spMk id="11" creationId="{8610E479-716A-4948-A503-FEC011FA2E71}"/>
          </ac:spMkLst>
        </pc:spChg>
        <pc:spChg chg="mod">
          <ac:chgData name="Zhaode Ouyang" userId="2b8468ff-da7e-4544-87f9-07e5e9bfa851" providerId="ADAL" clId="{8B8B0479-6E85-4D60-9785-2733C9FF2176}" dt="2021-06-25T06:08:20.743" v="3124" actId="1076"/>
          <ac:spMkLst>
            <pc:docMk/>
            <pc:sldMk cId="121476293" sldId="806"/>
            <ac:spMk id="15" creationId="{8182D00D-8181-4A6E-8521-029FF229F4E5}"/>
          </ac:spMkLst>
        </pc:spChg>
        <pc:spChg chg="mod">
          <ac:chgData name="Zhaode Ouyang" userId="2b8468ff-da7e-4544-87f9-07e5e9bfa851" providerId="ADAL" clId="{8B8B0479-6E85-4D60-9785-2733C9FF2176}" dt="2021-06-25T06:08:20.743" v="3124" actId="1076"/>
          <ac:spMkLst>
            <pc:docMk/>
            <pc:sldMk cId="121476293" sldId="806"/>
            <ac:spMk id="18" creationId="{1501486C-A776-4326-8B55-E606E2EF5A58}"/>
          </ac:spMkLst>
        </pc:spChg>
        <pc:spChg chg="mod">
          <ac:chgData name="Zhaode Ouyang" userId="2b8468ff-da7e-4544-87f9-07e5e9bfa851" providerId="ADAL" clId="{8B8B0479-6E85-4D60-9785-2733C9FF2176}" dt="2021-06-25T17:40:19.356" v="5497" actId="313"/>
          <ac:spMkLst>
            <pc:docMk/>
            <pc:sldMk cId="121476293" sldId="806"/>
            <ac:spMk id="22" creationId="{983C78BE-3BF7-4102-BFF7-59D8976DE575}"/>
          </ac:spMkLst>
        </pc:spChg>
        <pc:spChg chg="mod">
          <ac:chgData name="Zhaode Ouyang" userId="2b8468ff-da7e-4544-87f9-07e5e9bfa851" providerId="ADAL" clId="{8B8B0479-6E85-4D60-9785-2733C9FF2176}" dt="2021-06-25T06:08:20.743" v="3124" actId="1076"/>
          <ac:spMkLst>
            <pc:docMk/>
            <pc:sldMk cId="121476293" sldId="806"/>
            <ac:spMk id="26" creationId="{A8EF98A1-E36A-4720-AE0B-B3B2CE265D1B}"/>
          </ac:spMkLst>
        </pc:spChg>
        <pc:spChg chg="add del mod">
          <ac:chgData name="Zhaode Ouyang" userId="2b8468ff-da7e-4544-87f9-07e5e9bfa851" providerId="ADAL" clId="{8B8B0479-6E85-4D60-9785-2733C9FF2176}" dt="2021-06-25T06:11:46.743" v="3179" actId="478"/>
          <ac:spMkLst>
            <pc:docMk/>
            <pc:sldMk cId="121476293" sldId="806"/>
            <ac:spMk id="34" creationId="{DA90DB40-04EE-4156-A23A-963441C4EC6F}"/>
          </ac:spMkLst>
        </pc:spChg>
        <pc:spChg chg="add del mod">
          <ac:chgData name="Zhaode Ouyang" userId="2b8468ff-da7e-4544-87f9-07e5e9bfa851" providerId="ADAL" clId="{8B8B0479-6E85-4D60-9785-2733C9FF2176}" dt="2021-06-25T06:11:46.743" v="3179" actId="478"/>
          <ac:spMkLst>
            <pc:docMk/>
            <pc:sldMk cId="121476293" sldId="806"/>
            <ac:spMk id="35" creationId="{E9BC36A6-8756-4F32-8949-B17ADAF4854E}"/>
          </ac:spMkLst>
        </pc:spChg>
        <pc:spChg chg="del mod">
          <ac:chgData name="Zhaode Ouyang" userId="2b8468ff-da7e-4544-87f9-07e5e9bfa851" providerId="ADAL" clId="{8B8B0479-6E85-4D60-9785-2733C9FF2176}" dt="2021-06-23T20:34:10.532" v="2338" actId="478"/>
          <ac:spMkLst>
            <pc:docMk/>
            <pc:sldMk cId="121476293" sldId="806"/>
            <ac:spMk id="36" creationId="{59A9BD1E-5F5B-554F-8A04-3509DF036B48}"/>
          </ac:spMkLst>
        </pc:spChg>
        <pc:spChg chg="mod">
          <ac:chgData name="Zhaode Ouyang" userId="2b8468ff-da7e-4544-87f9-07e5e9bfa851" providerId="ADAL" clId="{8B8B0479-6E85-4D60-9785-2733C9FF2176}" dt="2021-06-25T06:11:44.396" v="3178" actId="1076"/>
          <ac:spMkLst>
            <pc:docMk/>
            <pc:sldMk cId="121476293" sldId="806"/>
            <ac:spMk id="38" creationId="{9EE701C9-5F50-A547-B8BF-67376F96660F}"/>
          </ac:spMkLst>
        </pc:spChg>
        <pc:spChg chg="add del mod">
          <ac:chgData name="Zhaode Ouyang" userId="2b8468ff-da7e-4544-87f9-07e5e9bfa851" providerId="ADAL" clId="{8B8B0479-6E85-4D60-9785-2733C9FF2176}" dt="2021-06-25T06:11:46.743" v="3179" actId="478"/>
          <ac:spMkLst>
            <pc:docMk/>
            <pc:sldMk cId="121476293" sldId="806"/>
            <ac:spMk id="39" creationId="{D12A900D-C8CE-4F00-B4F8-9DF85B78DF86}"/>
          </ac:spMkLst>
        </pc:spChg>
        <pc:spChg chg="add mod">
          <ac:chgData name="Zhaode Ouyang" userId="2b8468ff-da7e-4544-87f9-07e5e9bfa851" providerId="ADAL" clId="{8B8B0479-6E85-4D60-9785-2733C9FF2176}" dt="2021-06-25T06:13:59.521" v="3210" actId="14100"/>
          <ac:spMkLst>
            <pc:docMk/>
            <pc:sldMk cId="121476293" sldId="806"/>
            <ac:spMk id="42" creationId="{F9C8E268-8E36-4FFB-8588-3745B6F2FCE6}"/>
          </ac:spMkLst>
        </pc:spChg>
        <pc:spChg chg="add mod">
          <ac:chgData name="Zhaode Ouyang" userId="2b8468ff-da7e-4544-87f9-07e5e9bfa851" providerId="ADAL" clId="{8B8B0479-6E85-4D60-9785-2733C9FF2176}" dt="2021-06-25T17:41:50.041" v="5506"/>
          <ac:spMkLst>
            <pc:docMk/>
            <pc:sldMk cId="121476293" sldId="806"/>
            <ac:spMk id="43" creationId="{3D0CD984-2055-4FD8-A413-450A0163140D}"/>
          </ac:spMkLst>
        </pc:spChg>
        <pc:spChg chg="add mod">
          <ac:chgData name="Zhaode Ouyang" userId="2b8468ff-da7e-4544-87f9-07e5e9bfa851" providerId="ADAL" clId="{8B8B0479-6E85-4D60-9785-2733C9FF2176}" dt="2021-06-25T17:41:07.664" v="5502"/>
          <ac:spMkLst>
            <pc:docMk/>
            <pc:sldMk cId="121476293" sldId="806"/>
            <ac:spMk id="44" creationId="{B8DC0C65-E6F6-42D6-912A-B5D61C7822BC}"/>
          </ac:spMkLst>
        </pc:spChg>
        <pc:spChg chg="add mod">
          <ac:chgData name="Zhaode Ouyang" userId="2b8468ff-da7e-4544-87f9-07e5e9bfa851" providerId="ADAL" clId="{8B8B0479-6E85-4D60-9785-2733C9FF2176}" dt="2021-06-25T17:40:33.462" v="5499"/>
          <ac:spMkLst>
            <pc:docMk/>
            <pc:sldMk cId="121476293" sldId="806"/>
            <ac:spMk id="46" creationId="{F8D5C950-2091-4AC6-881D-9AA44462475B}"/>
          </ac:spMkLst>
        </pc:spChg>
        <pc:spChg chg="add mod">
          <ac:chgData name="Zhaode Ouyang" userId="2b8468ff-da7e-4544-87f9-07e5e9bfa851" providerId="ADAL" clId="{8B8B0479-6E85-4D60-9785-2733C9FF2176}" dt="2021-06-25T06:14:01.995" v="3211" actId="14100"/>
          <ac:spMkLst>
            <pc:docMk/>
            <pc:sldMk cId="121476293" sldId="806"/>
            <ac:spMk id="49" creationId="{EEB0D559-2521-47BA-B6F7-EDA0751DF35D}"/>
          </ac:spMkLst>
        </pc:spChg>
        <pc:spChg chg="mod">
          <ac:chgData name="Zhaode Ouyang" userId="2b8468ff-da7e-4544-87f9-07e5e9bfa851" providerId="ADAL" clId="{8B8B0479-6E85-4D60-9785-2733C9FF2176}" dt="2021-06-25T17:00:33.688" v="4648" actId="1076"/>
          <ac:spMkLst>
            <pc:docMk/>
            <pc:sldMk cId="121476293" sldId="806"/>
            <ac:spMk id="53" creationId="{DCC9B929-CEF7-44D1-B6E8-22C49664E125}"/>
          </ac:spMkLst>
        </pc:spChg>
        <pc:spChg chg="add mod">
          <ac:chgData name="Zhaode Ouyang" userId="2b8468ff-da7e-4544-87f9-07e5e9bfa851" providerId="ADAL" clId="{8B8B0479-6E85-4D60-9785-2733C9FF2176}" dt="2021-06-25T17:00:52.265" v="4649" actId="1076"/>
          <ac:spMkLst>
            <pc:docMk/>
            <pc:sldMk cId="121476293" sldId="806"/>
            <ac:spMk id="56" creationId="{82DCBDFA-650C-459C-A276-3534EA1F08CC}"/>
          </ac:spMkLst>
        </pc:spChg>
        <pc:spChg chg="add mod">
          <ac:chgData name="Zhaode Ouyang" userId="2b8468ff-da7e-4544-87f9-07e5e9bfa851" providerId="ADAL" clId="{8B8B0479-6E85-4D60-9785-2733C9FF2176}" dt="2021-06-25T17:29:15.550" v="5312" actId="21"/>
          <ac:spMkLst>
            <pc:docMk/>
            <pc:sldMk cId="121476293" sldId="806"/>
            <ac:spMk id="65" creationId="{2BE8328F-6B64-4FAF-B98D-86BE3B71C372}"/>
          </ac:spMkLst>
        </pc:spChg>
        <pc:spChg chg="add mod">
          <ac:chgData name="Zhaode Ouyang" userId="2b8468ff-da7e-4544-87f9-07e5e9bfa851" providerId="ADAL" clId="{8B8B0479-6E85-4D60-9785-2733C9FF2176}" dt="2021-06-25T17:29:34.965" v="5325" actId="1076"/>
          <ac:spMkLst>
            <pc:docMk/>
            <pc:sldMk cId="121476293" sldId="806"/>
            <ac:spMk id="67" creationId="{99CE8D77-1BC4-443E-9923-BB6400878CE9}"/>
          </ac:spMkLst>
        </pc:spChg>
        <pc:spChg chg="add del">
          <ac:chgData name="Zhaode Ouyang" userId="2b8468ff-da7e-4544-87f9-07e5e9bfa851" providerId="ADAL" clId="{8B8B0479-6E85-4D60-9785-2733C9FF2176}" dt="2021-06-25T17:55:37.992" v="5722" actId="22"/>
          <ac:spMkLst>
            <pc:docMk/>
            <pc:sldMk cId="121476293" sldId="806"/>
            <ac:spMk id="68" creationId="{9EA16D6C-2F7D-43B8-B8C3-B523BA40262F}"/>
          </ac:spMkLst>
        </pc:spChg>
        <pc:spChg chg="add del mod">
          <ac:chgData name="Zhaode Ouyang" userId="2b8468ff-da7e-4544-87f9-07e5e9bfa851" providerId="ADAL" clId="{8B8B0479-6E85-4D60-9785-2733C9FF2176}" dt="2021-06-25T17:55:41.151" v="5725" actId="478"/>
          <ac:spMkLst>
            <pc:docMk/>
            <pc:sldMk cId="121476293" sldId="806"/>
            <ac:spMk id="69" creationId="{FFB6FD3D-7455-4A90-A4C2-40FBFA4E3022}"/>
          </ac:spMkLst>
        </pc:spChg>
        <pc:grpChg chg="add del mod">
          <ac:chgData name="Zhaode Ouyang" userId="2b8468ff-da7e-4544-87f9-07e5e9bfa851" providerId="ADAL" clId="{8B8B0479-6E85-4D60-9785-2733C9FF2176}" dt="2021-06-25T06:09:34.404" v="3133" actId="478"/>
          <ac:grpSpMkLst>
            <pc:docMk/>
            <pc:sldMk cId="121476293" sldId="806"/>
            <ac:grpSpMk id="13" creationId="{758D3149-E0C0-4F06-9E63-E890C4F2CBBE}"/>
          </ac:grpSpMkLst>
        </pc:grpChg>
        <pc:grpChg chg="add del mod">
          <ac:chgData name="Zhaode Ouyang" userId="2b8468ff-da7e-4544-87f9-07e5e9bfa851" providerId="ADAL" clId="{8B8B0479-6E85-4D60-9785-2733C9FF2176}" dt="2021-06-25T06:09:39.074" v="3136" actId="478"/>
          <ac:grpSpMkLst>
            <pc:docMk/>
            <pc:sldMk cId="121476293" sldId="806"/>
            <ac:grpSpMk id="16" creationId="{4639EFF4-96A8-41F0-9415-8F87E260D4D1}"/>
          </ac:grpSpMkLst>
        </pc:grpChg>
        <pc:grpChg chg="add del mod">
          <ac:chgData name="Zhaode Ouyang" userId="2b8468ff-da7e-4544-87f9-07e5e9bfa851" providerId="ADAL" clId="{8B8B0479-6E85-4D60-9785-2733C9FF2176}" dt="2021-06-25T06:10:19.140" v="3146" actId="165"/>
          <ac:grpSpMkLst>
            <pc:docMk/>
            <pc:sldMk cId="121476293" sldId="806"/>
            <ac:grpSpMk id="19" creationId="{892FDA84-150B-446C-98B2-1571CB7D9A3F}"/>
          </ac:grpSpMkLst>
        </pc:grpChg>
        <pc:grpChg chg="del mod topLvl">
          <ac:chgData name="Zhaode Ouyang" userId="2b8468ff-da7e-4544-87f9-07e5e9bfa851" providerId="ADAL" clId="{8B8B0479-6E85-4D60-9785-2733C9FF2176}" dt="2021-06-25T06:10:21.969" v="3147" actId="478"/>
          <ac:grpSpMkLst>
            <pc:docMk/>
            <pc:sldMk cId="121476293" sldId="806"/>
            <ac:grpSpMk id="20" creationId="{18A78AB2-5531-466C-8915-62D821AA12EA}"/>
          </ac:grpSpMkLst>
        </pc:grpChg>
        <pc:grpChg chg="add del mod">
          <ac:chgData name="Zhaode Ouyang" userId="2b8468ff-da7e-4544-87f9-07e5e9bfa851" providerId="ADAL" clId="{8B8B0479-6E85-4D60-9785-2733C9FF2176}" dt="2021-06-25T06:09:35.095" v="3134" actId="478"/>
          <ac:grpSpMkLst>
            <pc:docMk/>
            <pc:sldMk cId="121476293" sldId="806"/>
            <ac:grpSpMk id="24" creationId="{D9C3E4E2-1F5B-4C0F-B6D1-0F68F3D72F82}"/>
          </ac:grpSpMkLst>
        </pc:grpChg>
        <pc:grpChg chg="add del mod">
          <ac:chgData name="Zhaode Ouyang" userId="2b8468ff-da7e-4544-87f9-07e5e9bfa851" providerId="ADAL" clId="{8B8B0479-6E85-4D60-9785-2733C9FF2176}" dt="2021-06-25T06:14:12.110" v="3214" actId="21"/>
          <ac:grpSpMkLst>
            <pc:docMk/>
            <pc:sldMk cId="121476293" sldId="806"/>
            <ac:grpSpMk id="52" creationId="{8FD2D23B-1692-47C1-8947-61EA26F88610}"/>
          </ac:grpSpMkLst>
        </pc:grpChg>
        <pc:graphicFrameChg chg="mod modGraphic">
          <ac:chgData name="Zhaode Ouyang" userId="2b8468ff-da7e-4544-87f9-07e5e9bfa851" providerId="ADAL" clId="{8B8B0479-6E85-4D60-9785-2733C9FF2176}" dt="2021-06-25T17:41:50.041" v="5506"/>
          <ac:graphicFrameMkLst>
            <pc:docMk/>
            <pc:sldMk cId="121476293" sldId="806"/>
            <ac:graphicFrameMk id="7" creationId="{81895D36-AF6E-9E4D-BFEF-0C5C32612124}"/>
          </ac:graphicFrameMkLst>
        </pc:graphicFrameChg>
        <pc:picChg chg="add del mod ord modCrop">
          <ac:chgData name="Zhaode Ouyang" userId="2b8468ff-da7e-4544-87f9-07e5e9bfa851" providerId="ADAL" clId="{8B8B0479-6E85-4D60-9785-2733C9FF2176}" dt="2021-06-25T06:07:58.524" v="3122" actId="478"/>
          <ac:picMkLst>
            <pc:docMk/>
            <pc:sldMk cId="121476293" sldId="806"/>
            <ac:picMk id="3" creationId="{1B4DE49E-CB41-4914-B54D-DEA495C5A36A}"/>
          </ac:picMkLst>
        </pc:picChg>
        <pc:picChg chg="add del mod">
          <ac:chgData name="Zhaode Ouyang" userId="2b8468ff-da7e-4544-87f9-07e5e9bfa851" providerId="ADAL" clId="{8B8B0479-6E85-4D60-9785-2733C9FF2176}" dt="2021-06-25T06:10:29.890" v="3155" actId="478"/>
          <ac:picMkLst>
            <pc:docMk/>
            <pc:sldMk cId="121476293" sldId="806"/>
            <ac:picMk id="9" creationId="{8ECF74B3-4ECC-4359-988B-2AC61A22A96D}"/>
          </ac:picMkLst>
        </pc:picChg>
        <pc:picChg chg="add mod">
          <ac:chgData name="Zhaode Ouyang" userId="2b8468ff-da7e-4544-87f9-07e5e9bfa851" providerId="ADAL" clId="{8B8B0479-6E85-4D60-9785-2733C9FF2176}" dt="2021-06-25T06:12:27.304" v="3188" actId="1076"/>
          <ac:picMkLst>
            <pc:docMk/>
            <pc:sldMk cId="121476293" sldId="806"/>
            <ac:picMk id="12" creationId="{FF13D556-B08D-4BAD-BC39-AC5B46ADE22B}"/>
          </ac:picMkLst>
        </pc:picChg>
        <pc:picChg chg="mod">
          <ac:chgData name="Zhaode Ouyang" userId="2b8468ff-da7e-4544-87f9-07e5e9bfa851" providerId="ADAL" clId="{8B8B0479-6E85-4D60-9785-2733C9FF2176}" dt="2021-06-25T06:08:20.743" v="3124" actId="1076"/>
          <ac:picMkLst>
            <pc:docMk/>
            <pc:sldMk cId="121476293" sldId="806"/>
            <ac:picMk id="14" creationId="{16DF8BF7-373D-49B5-8B2B-B39C75019C10}"/>
          </ac:picMkLst>
        </pc:picChg>
        <pc:picChg chg="mod">
          <ac:chgData name="Zhaode Ouyang" userId="2b8468ff-da7e-4544-87f9-07e5e9bfa851" providerId="ADAL" clId="{8B8B0479-6E85-4D60-9785-2733C9FF2176}" dt="2021-06-25T06:08:20.743" v="3124" actId="1076"/>
          <ac:picMkLst>
            <pc:docMk/>
            <pc:sldMk cId="121476293" sldId="806"/>
            <ac:picMk id="17" creationId="{9AF182F2-146F-46BE-9231-8B46F99E660F}"/>
          </ac:picMkLst>
        </pc:picChg>
        <pc:picChg chg="mod topLvl">
          <ac:chgData name="Zhaode Ouyang" userId="2b8468ff-da7e-4544-87f9-07e5e9bfa851" providerId="ADAL" clId="{8B8B0479-6E85-4D60-9785-2733C9FF2176}" dt="2021-06-25T06:12:27.304" v="3188" actId="1076"/>
          <ac:picMkLst>
            <pc:docMk/>
            <pc:sldMk cId="121476293" sldId="806"/>
            <ac:picMk id="21" creationId="{3AF08B34-8B93-462D-8604-DD14832F256F}"/>
          </ac:picMkLst>
        </pc:picChg>
        <pc:picChg chg="del mod">
          <ac:chgData name="Zhaode Ouyang" userId="2b8468ff-da7e-4544-87f9-07e5e9bfa851" providerId="ADAL" clId="{8B8B0479-6E85-4D60-9785-2733C9FF2176}" dt="2021-06-25T06:10:21.969" v="3147" actId="478"/>
          <ac:picMkLst>
            <pc:docMk/>
            <pc:sldMk cId="121476293" sldId="806"/>
            <ac:picMk id="23" creationId="{9636B04E-67F6-4CF1-AF95-0F4121586D8D}"/>
          </ac:picMkLst>
        </pc:picChg>
        <pc:picChg chg="mod">
          <ac:chgData name="Zhaode Ouyang" userId="2b8468ff-da7e-4544-87f9-07e5e9bfa851" providerId="ADAL" clId="{8B8B0479-6E85-4D60-9785-2733C9FF2176}" dt="2021-06-25T06:08:20.743" v="3124" actId="1076"/>
          <ac:picMkLst>
            <pc:docMk/>
            <pc:sldMk cId="121476293" sldId="806"/>
            <ac:picMk id="25" creationId="{71B2AC12-F57E-4183-9B57-72C362BACAF1}"/>
          </ac:picMkLst>
        </pc:picChg>
        <pc:picChg chg="add mod">
          <ac:chgData name="Zhaode Ouyang" userId="2b8468ff-da7e-4544-87f9-07e5e9bfa851" providerId="ADAL" clId="{8B8B0479-6E85-4D60-9785-2733C9FF2176}" dt="2021-06-25T06:12:27.304" v="3188" actId="1076"/>
          <ac:picMkLst>
            <pc:docMk/>
            <pc:sldMk cId="121476293" sldId="806"/>
            <ac:picMk id="27" creationId="{162ED3B5-6CB4-4688-B8E5-C44662DD70D4}"/>
          </ac:picMkLst>
        </pc:picChg>
        <pc:picChg chg="add del mod">
          <ac:chgData name="Zhaode Ouyang" userId="2b8468ff-da7e-4544-87f9-07e5e9bfa851" providerId="ADAL" clId="{8B8B0479-6E85-4D60-9785-2733C9FF2176}" dt="2021-06-25T06:11:46.743" v="3179" actId="478"/>
          <ac:picMkLst>
            <pc:docMk/>
            <pc:sldMk cId="121476293" sldId="806"/>
            <ac:picMk id="37" creationId="{0EFEE479-9DCB-4FA5-A675-ABB41166C1E6}"/>
          </ac:picMkLst>
        </pc:picChg>
        <pc:picChg chg="add del mod">
          <ac:chgData name="Zhaode Ouyang" userId="2b8468ff-da7e-4544-87f9-07e5e9bfa851" providerId="ADAL" clId="{8B8B0479-6E85-4D60-9785-2733C9FF2176}" dt="2021-06-25T06:11:46.743" v="3179" actId="478"/>
          <ac:picMkLst>
            <pc:docMk/>
            <pc:sldMk cId="121476293" sldId="806"/>
            <ac:picMk id="40" creationId="{DBAC2262-312E-4239-8485-046A290715DE}"/>
          </ac:picMkLst>
        </pc:picChg>
        <pc:picChg chg="add del mod">
          <ac:chgData name="Zhaode Ouyang" userId="2b8468ff-da7e-4544-87f9-07e5e9bfa851" providerId="ADAL" clId="{8B8B0479-6E85-4D60-9785-2733C9FF2176}" dt="2021-06-25T06:11:46.743" v="3179" actId="478"/>
          <ac:picMkLst>
            <pc:docMk/>
            <pc:sldMk cId="121476293" sldId="806"/>
            <ac:picMk id="41" creationId="{F8DA5CA3-774F-4109-8A5B-678D5FB92DCB}"/>
          </ac:picMkLst>
        </pc:picChg>
        <pc:picChg chg="add mod">
          <ac:chgData name="Zhaode Ouyang" userId="2b8468ff-da7e-4544-87f9-07e5e9bfa851" providerId="ADAL" clId="{8B8B0479-6E85-4D60-9785-2733C9FF2176}" dt="2021-06-25T06:12:30.313" v="3189" actId="571"/>
          <ac:picMkLst>
            <pc:docMk/>
            <pc:sldMk cId="121476293" sldId="806"/>
            <ac:picMk id="45" creationId="{E0DD24BE-B129-4208-A7E6-B4CCB13DA1B0}"/>
          </ac:picMkLst>
        </pc:picChg>
        <pc:picChg chg="add mod">
          <ac:chgData name="Zhaode Ouyang" userId="2b8468ff-da7e-4544-87f9-07e5e9bfa851" providerId="ADAL" clId="{8B8B0479-6E85-4D60-9785-2733C9FF2176}" dt="2021-06-25T06:12:30.313" v="3189" actId="571"/>
          <ac:picMkLst>
            <pc:docMk/>
            <pc:sldMk cId="121476293" sldId="806"/>
            <ac:picMk id="47" creationId="{16A86981-1373-464B-BD51-FC18122D4075}"/>
          </ac:picMkLst>
        </pc:picChg>
        <pc:picChg chg="add mod">
          <ac:chgData name="Zhaode Ouyang" userId="2b8468ff-da7e-4544-87f9-07e5e9bfa851" providerId="ADAL" clId="{8B8B0479-6E85-4D60-9785-2733C9FF2176}" dt="2021-06-25T06:12:30.313" v="3189" actId="571"/>
          <ac:picMkLst>
            <pc:docMk/>
            <pc:sldMk cId="121476293" sldId="806"/>
            <ac:picMk id="48" creationId="{B9B27CF6-FFFF-46B3-ADB0-4C6F5A32E878}"/>
          </ac:picMkLst>
        </pc:picChg>
        <pc:picChg chg="add mod">
          <ac:chgData name="Zhaode Ouyang" userId="2b8468ff-da7e-4544-87f9-07e5e9bfa851" providerId="ADAL" clId="{8B8B0479-6E85-4D60-9785-2733C9FF2176}" dt="2021-06-25T06:15:35.214" v="3237" actId="1076"/>
          <ac:picMkLst>
            <pc:docMk/>
            <pc:sldMk cId="121476293" sldId="806"/>
            <ac:picMk id="50" creationId="{B5D2DB87-9469-4540-9817-EE67ECB011B0}"/>
          </ac:picMkLst>
        </pc:picChg>
        <pc:picChg chg="add mod">
          <ac:chgData name="Zhaode Ouyang" userId="2b8468ff-da7e-4544-87f9-07e5e9bfa851" providerId="ADAL" clId="{8B8B0479-6E85-4D60-9785-2733C9FF2176}" dt="2021-06-25T06:15:37.105" v="3238" actId="14100"/>
          <ac:picMkLst>
            <pc:docMk/>
            <pc:sldMk cId="121476293" sldId="806"/>
            <ac:picMk id="51" creationId="{89AD9CB1-CF8C-4833-A398-69B61F558191}"/>
          </ac:picMkLst>
        </pc:picChg>
        <pc:picChg chg="del mod">
          <ac:chgData name="Zhaode Ouyang" userId="2b8468ff-da7e-4544-87f9-07e5e9bfa851" providerId="ADAL" clId="{8B8B0479-6E85-4D60-9785-2733C9FF2176}" dt="2021-06-25T06:14:12.110" v="3214" actId="21"/>
          <ac:picMkLst>
            <pc:docMk/>
            <pc:sldMk cId="121476293" sldId="806"/>
            <ac:picMk id="54" creationId="{5C788F9D-AC76-4928-AFBE-E4869D5EEAB4}"/>
          </ac:picMkLst>
        </pc:picChg>
        <pc:picChg chg="add mod">
          <ac:chgData name="Zhaode Ouyang" userId="2b8468ff-da7e-4544-87f9-07e5e9bfa851" providerId="ADAL" clId="{8B8B0479-6E85-4D60-9785-2733C9FF2176}" dt="2021-06-25T17:00:33.688" v="4648" actId="1076"/>
          <ac:picMkLst>
            <pc:docMk/>
            <pc:sldMk cId="121476293" sldId="806"/>
            <ac:picMk id="55" creationId="{12640047-72BE-4972-8A2E-55DAB5B07B83}"/>
          </ac:picMkLst>
        </pc:picChg>
        <pc:picChg chg="add mod">
          <ac:chgData name="Zhaode Ouyang" userId="2b8468ff-da7e-4544-87f9-07e5e9bfa851" providerId="ADAL" clId="{8B8B0479-6E85-4D60-9785-2733C9FF2176}" dt="2021-06-25T17:00:52.265" v="4649" actId="1076"/>
          <ac:picMkLst>
            <pc:docMk/>
            <pc:sldMk cId="121476293" sldId="806"/>
            <ac:picMk id="57" creationId="{869C3F4A-82C6-4491-A05B-7AB478630199}"/>
          </ac:picMkLst>
        </pc:picChg>
        <pc:picChg chg="add del mod">
          <ac:chgData name="Zhaode Ouyang" userId="2b8468ff-da7e-4544-87f9-07e5e9bfa851" providerId="ADAL" clId="{8B8B0479-6E85-4D60-9785-2733C9FF2176}" dt="2021-06-25T06:15:11.812" v="3234" actId="478"/>
          <ac:picMkLst>
            <pc:docMk/>
            <pc:sldMk cId="121476293" sldId="806"/>
            <ac:picMk id="58" creationId="{BCE16935-ADDB-4F9A-A1D7-DB0513678920}"/>
          </ac:picMkLst>
        </pc:picChg>
        <pc:picChg chg="add mod">
          <ac:chgData name="Zhaode Ouyang" userId="2b8468ff-da7e-4544-87f9-07e5e9bfa851" providerId="ADAL" clId="{8B8B0479-6E85-4D60-9785-2733C9FF2176}" dt="2021-06-25T17:00:33.688" v="4648" actId="1076"/>
          <ac:picMkLst>
            <pc:docMk/>
            <pc:sldMk cId="121476293" sldId="806"/>
            <ac:picMk id="59" creationId="{5C65EBA3-4615-4F41-A621-5254A5111182}"/>
          </ac:picMkLst>
        </pc:picChg>
        <pc:picChg chg="add mod">
          <ac:chgData name="Zhaode Ouyang" userId="2b8468ff-da7e-4544-87f9-07e5e9bfa851" providerId="ADAL" clId="{8B8B0479-6E85-4D60-9785-2733C9FF2176}" dt="2021-06-25T17:00:33.688" v="4648" actId="1076"/>
          <ac:picMkLst>
            <pc:docMk/>
            <pc:sldMk cId="121476293" sldId="806"/>
            <ac:picMk id="60" creationId="{C2BE0A97-3CEE-4C0A-AB3C-7E8C39E49FE4}"/>
          </ac:picMkLst>
        </pc:picChg>
        <pc:picChg chg="add mod">
          <ac:chgData name="Zhaode Ouyang" userId="2b8468ff-da7e-4544-87f9-07e5e9bfa851" providerId="ADAL" clId="{8B8B0479-6E85-4D60-9785-2733C9FF2176}" dt="2021-06-25T17:01:17.589" v="4662" actId="1038"/>
          <ac:picMkLst>
            <pc:docMk/>
            <pc:sldMk cId="121476293" sldId="806"/>
            <ac:picMk id="61" creationId="{15A0327A-0324-4846-BEFF-10BBFF38C948}"/>
          </ac:picMkLst>
        </pc:picChg>
        <pc:picChg chg="add mod">
          <ac:chgData name="Zhaode Ouyang" userId="2b8468ff-da7e-4544-87f9-07e5e9bfa851" providerId="ADAL" clId="{8B8B0479-6E85-4D60-9785-2733C9FF2176}" dt="2021-06-25T17:01:23.042" v="4667" actId="1038"/>
          <ac:picMkLst>
            <pc:docMk/>
            <pc:sldMk cId="121476293" sldId="806"/>
            <ac:picMk id="62" creationId="{80FB4282-F482-47C9-9CC4-175FE987F6BE}"/>
          </ac:picMkLst>
        </pc:picChg>
        <pc:picChg chg="add mod">
          <ac:chgData name="Zhaode Ouyang" userId="2b8468ff-da7e-4544-87f9-07e5e9bfa851" providerId="ADAL" clId="{8B8B0479-6E85-4D60-9785-2733C9FF2176}" dt="2021-06-25T17:01:12.073" v="4656" actId="1076"/>
          <ac:picMkLst>
            <pc:docMk/>
            <pc:sldMk cId="121476293" sldId="806"/>
            <ac:picMk id="63" creationId="{C3DCC8B3-79DD-4907-B6DE-EBC2D9E794EF}"/>
          </ac:picMkLst>
        </pc:picChg>
        <pc:picChg chg="add mod">
          <ac:chgData name="Zhaode Ouyang" userId="2b8468ff-da7e-4544-87f9-07e5e9bfa851" providerId="ADAL" clId="{8B8B0479-6E85-4D60-9785-2733C9FF2176}" dt="2021-06-25T17:01:10.457" v="4655" actId="1076"/>
          <ac:picMkLst>
            <pc:docMk/>
            <pc:sldMk cId="121476293" sldId="806"/>
            <ac:picMk id="64" creationId="{5687714A-E7CA-4819-9660-8E47A775FE5B}"/>
          </ac:picMkLst>
        </pc:picChg>
        <pc:picChg chg="add mod">
          <ac:chgData name="Zhaode Ouyang" userId="2b8468ff-da7e-4544-87f9-07e5e9bfa851" providerId="ADAL" clId="{8B8B0479-6E85-4D60-9785-2733C9FF2176}" dt="2021-06-25T17:04:18.372" v="4693" actId="1076"/>
          <ac:picMkLst>
            <pc:docMk/>
            <pc:sldMk cId="121476293" sldId="806"/>
            <ac:picMk id="66" creationId="{68C84A45-57D3-4A0B-9F5F-7E79938366A8}"/>
          </ac:picMkLst>
        </pc:picChg>
        <pc:cxnChg chg="add del mod">
          <ac:chgData name="Zhaode Ouyang" userId="2b8468ff-da7e-4544-87f9-07e5e9bfa851" providerId="ADAL" clId="{8B8B0479-6E85-4D60-9785-2733C9FF2176}" dt="2021-06-25T06:10:15.275" v="3145" actId="478"/>
          <ac:cxnSpMkLst>
            <pc:docMk/>
            <pc:sldMk cId="121476293" sldId="806"/>
            <ac:cxnSpMk id="28" creationId="{096AD219-9123-4878-8392-5FF444256134}"/>
          </ac:cxnSpMkLst>
        </pc:cxnChg>
        <pc:cxnChg chg="add del mod">
          <ac:chgData name="Zhaode Ouyang" userId="2b8468ff-da7e-4544-87f9-07e5e9bfa851" providerId="ADAL" clId="{8B8B0479-6E85-4D60-9785-2733C9FF2176}" dt="2021-06-25T06:10:22.810" v="3148" actId="478"/>
          <ac:cxnSpMkLst>
            <pc:docMk/>
            <pc:sldMk cId="121476293" sldId="806"/>
            <ac:cxnSpMk id="30" creationId="{53749CD0-86C2-4500-8FFE-7C3D97C533DB}"/>
          </ac:cxnSpMkLst>
        </pc:cxnChg>
        <pc:cxnChg chg="add del mod">
          <ac:chgData name="Zhaode Ouyang" userId="2b8468ff-da7e-4544-87f9-07e5e9bfa851" providerId="ADAL" clId="{8B8B0479-6E85-4D60-9785-2733C9FF2176}" dt="2021-06-25T06:09:33.608" v="3132" actId="478"/>
          <ac:cxnSpMkLst>
            <pc:docMk/>
            <pc:sldMk cId="121476293" sldId="806"/>
            <ac:cxnSpMk id="33" creationId="{E99BB8EC-F83D-4DBF-8199-F5A28B481BFF}"/>
          </ac:cxnSpMkLst>
        </pc:cxnChg>
      </pc:sldChg>
      <pc:sldChg chg="addSp delSp modSp add mod modNotesTx">
        <pc:chgData name="Zhaode Ouyang" userId="2b8468ff-da7e-4544-87f9-07e5e9bfa851" providerId="ADAL" clId="{8B8B0479-6E85-4D60-9785-2733C9FF2176}" dt="2021-07-01T18:35:07.254" v="13587" actId="20577"/>
        <pc:sldMkLst>
          <pc:docMk/>
          <pc:sldMk cId="2623887560" sldId="806"/>
        </pc:sldMkLst>
        <pc:spChg chg="add mod">
          <ac:chgData name="Zhaode Ouyang" userId="2b8468ff-da7e-4544-87f9-07e5e9bfa851" providerId="ADAL" clId="{8B8B0479-6E85-4D60-9785-2733C9FF2176}" dt="2021-06-29T21:54:55.897" v="12940"/>
          <ac:spMkLst>
            <pc:docMk/>
            <pc:sldMk cId="2623887560" sldId="806"/>
            <ac:spMk id="34" creationId="{8C47930B-D58B-492D-9BC1-EAA052F3D8DD}"/>
          </ac:spMkLst>
        </pc:spChg>
        <pc:spChg chg="mod">
          <ac:chgData name="Zhaode Ouyang" userId="2b8468ff-da7e-4544-87f9-07e5e9bfa851" providerId="ADAL" clId="{8B8B0479-6E85-4D60-9785-2733C9FF2176}" dt="2021-06-30T19:51:33.660" v="13142" actId="1076"/>
          <ac:spMkLst>
            <pc:docMk/>
            <pc:sldMk cId="2623887560" sldId="806"/>
            <ac:spMk id="43" creationId="{3D0CD984-2055-4FD8-A413-450A0163140D}"/>
          </ac:spMkLst>
        </pc:spChg>
        <pc:graphicFrameChg chg="modGraphic">
          <ac:chgData name="Zhaode Ouyang" userId="2b8468ff-da7e-4544-87f9-07e5e9bfa851" providerId="ADAL" clId="{8B8B0479-6E85-4D60-9785-2733C9FF2176}" dt="2021-06-27T23:23:30.223" v="11451" actId="207"/>
          <ac:graphicFrameMkLst>
            <pc:docMk/>
            <pc:sldMk cId="2623887560" sldId="806"/>
            <ac:graphicFrameMk id="7" creationId="{81895D36-AF6E-9E4D-BFEF-0C5C32612124}"/>
          </ac:graphicFrameMkLst>
        </pc:graphicFrameChg>
        <pc:picChg chg="del">
          <ac:chgData name="Zhaode Ouyang" userId="2b8468ff-da7e-4544-87f9-07e5e9bfa851" providerId="ADAL" clId="{8B8B0479-6E85-4D60-9785-2733C9FF2176}" dt="2021-06-27T22:37:17.873" v="11241" actId="478"/>
          <ac:picMkLst>
            <pc:docMk/>
            <pc:sldMk cId="2623887560" sldId="806"/>
            <ac:picMk id="64" creationId="{5687714A-E7CA-4819-9660-8E47A775FE5B}"/>
          </ac:picMkLst>
        </pc:picChg>
      </pc:sldChg>
      <pc:sldChg chg="del">
        <pc:chgData name="Zhaode Ouyang" userId="2b8468ff-da7e-4544-87f9-07e5e9bfa851" providerId="ADAL" clId="{8B8B0479-6E85-4D60-9785-2733C9FF2176}" dt="2021-06-23T20:22:07.033" v="2217" actId="47"/>
        <pc:sldMkLst>
          <pc:docMk/>
          <pc:sldMk cId="2171676270" sldId="809"/>
        </pc:sldMkLst>
      </pc:sldChg>
      <pc:sldChg chg="addSp delSp modSp add del mod modNotesTx">
        <pc:chgData name="Zhaode Ouyang" userId="2b8468ff-da7e-4544-87f9-07e5e9bfa851" providerId="ADAL" clId="{8B8B0479-6E85-4D60-9785-2733C9FF2176}" dt="2021-06-27T20:46:04.371" v="10579" actId="2696"/>
        <pc:sldMkLst>
          <pc:docMk/>
          <pc:sldMk cId="2987286173" sldId="812"/>
        </pc:sldMkLst>
        <pc:spChg chg="add del mod">
          <ac:chgData name="Zhaode Ouyang" userId="2b8468ff-da7e-4544-87f9-07e5e9bfa851" providerId="ADAL" clId="{8B8B0479-6E85-4D60-9785-2733C9FF2176}" dt="2021-06-25T21:28:23.915" v="8257" actId="478"/>
          <ac:spMkLst>
            <pc:docMk/>
            <pc:sldMk cId="2987286173" sldId="812"/>
            <ac:spMk id="6" creationId="{BF2FF68E-7A9C-48B1-92F4-8449D750F6C2}"/>
          </ac:spMkLst>
        </pc:spChg>
        <pc:spChg chg="add del mod">
          <ac:chgData name="Zhaode Ouyang" userId="2b8468ff-da7e-4544-87f9-07e5e9bfa851" providerId="ADAL" clId="{8B8B0479-6E85-4D60-9785-2733C9FF2176}" dt="2021-06-25T21:30:13.807" v="8320" actId="478"/>
          <ac:spMkLst>
            <pc:docMk/>
            <pc:sldMk cId="2987286173" sldId="812"/>
            <ac:spMk id="8" creationId="{B28D0B8A-C09C-406D-9983-4F65F94C11E1}"/>
          </ac:spMkLst>
        </pc:spChg>
        <pc:spChg chg="del mod">
          <ac:chgData name="Zhaode Ouyang" userId="2b8468ff-da7e-4544-87f9-07e5e9bfa851" providerId="ADAL" clId="{8B8B0479-6E85-4D60-9785-2733C9FF2176}" dt="2021-06-25T18:43:30.051" v="6315" actId="478"/>
          <ac:spMkLst>
            <pc:docMk/>
            <pc:sldMk cId="2987286173" sldId="812"/>
            <ac:spMk id="9" creationId="{A3A95510-1B1F-BE4F-B153-F5A3C1443E0C}"/>
          </ac:spMkLst>
        </pc:spChg>
        <pc:spChg chg="del">
          <ac:chgData name="Zhaode Ouyang" userId="2b8468ff-da7e-4544-87f9-07e5e9bfa851" providerId="ADAL" clId="{8B8B0479-6E85-4D60-9785-2733C9FF2176}" dt="2021-06-25T18:48:49.567" v="6394" actId="478"/>
          <ac:spMkLst>
            <pc:docMk/>
            <pc:sldMk cId="2987286173" sldId="812"/>
            <ac:spMk id="10" creationId="{1F207635-D289-B542-9AC7-A864C81C8338}"/>
          </ac:spMkLst>
        </pc:spChg>
        <pc:spChg chg="mod">
          <ac:chgData name="Zhaode Ouyang" userId="2b8468ff-da7e-4544-87f9-07e5e9bfa851" providerId="ADAL" clId="{8B8B0479-6E85-4D60-9785-2733C9FF2176}" dt="2021-06-25T21:26:49.281" v="8256" actId="20577"/>
          <ac:spMkLst>
            <pc:docMk/>
            <pc:sldMk cId="2987286173" sldId="812"/>
            <ac:spMk id="38" creationId="{9EE701C9-5F50-A547-B8BF-67376F96660F}"/>
          </ac:spMkLst>
        </pc:spChg>
        <pc:graphicFrameChg chg="mod modGraphic">
          <ac:chgData name="Zhaode Ouyang" userId="2b8468ff-da7e-4544-87f9-07e5e9bfa851" providerId="ADAL" clId="{8B8B0479-6E85-4D60-9785-2733C9FF2176}" dt="2021-06-25T21:38:05.932" v="8813" actId="20577"/>
          <ac:graphicFrameMkLst>
            <pc:docMk/>
            <pc:sldMk cId="2987286173" sldId="812"/>
            <ac:graphicFrameMk id="7" creationId="{8E54EBAB-2988-2E40-918E-44FB1A35023D}"/>
          </ac:graphicFrameMkLst>
        </pc:graphicFrameChg>
      </pc:sldChg>
      <pc:sldChg chg="addSp modSp add mod modNotesTx">
        <pc:chgData name="Zhaode Ouyang" userId="2b8468ff-da7e-4544-87f9-07e5e9bfa851" providerId="ADAL" clId="{8B8B0479-6E85-4D60-9785-2733C9FF2176}" dt="2021-07-01T18:35:00.827" v="13585" actId="20577"/>
        <pc:sldMkLst>
          <pc:docMk/>
          <pc:sldMk cId="3712619786" sldId="812"/>
        </pc:sldMkLst>
        <pc:spChg chg="add mod">
          <ac:chgData name="Zhaode Ouyang" userId="2b8468ff-da7e-4544-87f9-07e5e9bfa851" providerId="ADAL" clId="{8B8B0479-6E85-4D60-9785-2733C9FF2176}" dt="2021-06-29T21:55:01.936" v="12943"/>
          <ac:spMkLst>
            <pc:docMk/>
            <pc:sldMk cId="3712619786" sldId="812"/>
            <ac:spMk id="4" creationId="{56B7DBD6-3A77-4A44-A9DD-F0072B8B87E6}"/>
          </ac:spMkLst>
        </pc:spChg>
        <pc:spChg chg="mod">
          <ac:chgData name="Zhaode Ouyang" userId="2b8468ff-da7e-4544-87f9-07e5e9bfa851" providerId="ADAL" clId="{8B8B0479-6E85-4D60-9785-2733C9FF2176}" dt="2021-06-28T16:29:21.814" v="11959" actId="20577"/>
          <ac:spMkLst>
            <pc:docMk/>
            <pc:sldMk cId="3712619786" sldId="812"/>
            <ac:spMk id="38" creationId="{9EE701C9-5F50-A547-B8BF-67376F96660F}"/>
          </ac:spMkLst>
        </pc:spChg>
        <pc:graphicFrameChg chg="modGraphic">
          <ac:chgData name="Zhaode Ouyang" userId="2b8468ff-da7e-4544-87f9-07e5e9bfa851" providerId="ADAL" clId="{8B8B0479-6E85-4D60-9785-2733C9FF2176}" dt="2021-06-27T23:23:03.986" v="11448" actId="207"/>
          <ac:graphicFrameMkLst>
            <pc:docMk/>
            <pc:sldMk cId="3712619786" sldId="812"/>
            <ac:graphicFrameMk id="7" creationId="{8E54EBAB-2988-2E40-918E-44FB1A35023D}"/>
          </ac:graphicFrameMkLst>
        </pc:graphicFrameChg>
      </pc:sldChg>
      <pc:sldChg chg="addSp delSp modSp add mod modNotesTx">
        <pc:chgData name="Zhaode Ouyang" userId="2b8468ff-da7e-4544-87f9-07e5e9bfa851" providerId="ADAL" clId="{8B8B0479-6E85-4D60-9785-2733C9FF2176}" dt="2021-07-01T18:35:17.135" v="13589" actId="20577"/>
        <pc:sldMkLst>
          <pc:docMk/>
          <pc:sldMk cId="1456850876" sldId="813"/>
        </pc:sldMkLst>
        <pc:spChg chg="mod">
          <ac:chgData name="Zhaode Ouyang" userId="2b8468ff-da7e-4544-87f9-07e5e9bfa851" providerId="ADAL" clId="{8B8B0479-6E85-4D60-9785-2733C9FF2176}" dt="2021-06-28T16:34:45.388" v="12004" actId="1076"/>
          <ac:spMkLst>
            <pc:docMk/>
            <pc:sldMk cId="1456850876" sldId="813"/>
            <ac:spMk id="32" creationId="{7BA7BBCD-4AF2-48F7-9BD3-FF21C1BE3482}"/>
          </ac:spMkLst>
        </pc:spChg>
        <pc:spChg chg="mod">
          <ac:chgData name="Zhaode Ouyang" userId="2b8468ff-da7e-4544-87f9-07e5e9bfa851" providerId="ADAL" clId="{8B8B0479-6E85-4D60-9785-2733C9FF2176}" dt="2021-06-28T16:26:25.783" v="11832" actId="20577"/>
          <ac:spMkLst>
            <pc:docMk/>
            <pc:sldMk cId="1456850876" sldId="813"/>
            <ac:spMk id="38" creationId="{9EE701C9-5F50-A547-B8BF-67376F96660F}"/>
          </ac:spMkLst>
        </pc:spChg>
        <pc:spChg chg="add mod">
          <ac:chgData name="Zhaode Ouyang" userId="2b8468ff-da7e-4544-87f9-07e5e9bfa851" providerId="ADAL" clId="{8B8B0479-6E85-4D60-9785-2733C9FF2176}" dt="2021-06-29T21:55:03.586" v="12944"/>
          <ac:spMkLst>
            <pc:docMk/>
            <pc:sldMk cId="1456850876" sldId="813"/>
            <ac:spMk id="51" creationId="{B6AF33D0-7906-4A13-98E9-F8049EA2C9DA}"/>
          </ac:spMkLst>
        </pc:spChg>
        <pc:spChg chg="add del mod">
          <ac:chgData name="Zhaode Ouyang" userId="2b8468ff-da7e-4544-87f9-07e5e9bfa851" providerId="ADAL" clId="{8B8B0479-6E85-4D60-9785-2733C9FF2176}" dt="2021-06-29T22:16:55.159" v="12965" actId="478"/>
          <ac:spMkLst>
            <pc:docMk/>
            <pc:sldMk cId="1456850876" sldId="813"/>
            <ac:spMk id="53" creationId="{E4D55762-21E8-4FB1-A50F-F191407E7259}"/>
          </ac:spMkLst>
        </pc:spChg>
        <pc:spChg chg="add mod">
          <ac:chgData name="Zhaode Ouyang" userId="2b8468ff-da7e-4544-87f9-07e5e9bfa851" providerId="ADAL" clId="{8B8B0479-6E85-4D60-9785-2733C9FF2176}" dt="2021-06-29T22:16:50.341" v="12960" actId="571"/>
          <ac:spMkLst>
            <pc:docMk/>
            <pc:sldMk cId="1456850876" sldId="813"/>
            <ac:spMk id="55" creationId="{7E3C530A-F090-4612-8AEB-0A46C6F2E488}"/>
          </ac:spMkLst>
        </pc:spChg>
        <pc:spChg chg="mod">
          <ac:chgData name="Zhaode Ouyang" userId="2b8468ff-da7e-4544-87f9-07e5e9bfa851" providerId="ADAL" clId="{8B8B0479-6E85-4D60-9785-2733C9FF2176}" dt="2021-06-29T22:16:51.138" v="12962" actId="1076"/>
          <ac:spMkLst>
            <pc:docMk/>
            <pc:sldMk cId="1456850876" sldId="813"/>
            <ac:spMk id="66" creationId="{99D8895F-55BD-46F8-8158-F078A6B74E8D}"/>
          </ac:spMkLst>
        </pc:spChg>
        <pc:spChg chg="mod">
          <ac:chgData name="Zhaode Ouyang" userId="2b8468ff-da7e-4544-87f9-07e5e9bfa851" providerId="ADAL" clId="{8B8B0479-6E85-4D60-9785-2733C9FF2176}" dt="2021-06-29T22:16:18.412" v="12958" actId="1076"/>
          <ac:spMkLst>
            <pc:docMk/>
            <pc:sldMk cId="1456850876" sldId="813"/>
            <ac:spMk id="69" creationId="{1B22B2AE-ECFA-4DE9-A034-7186E2926740}"/>
          </ac:spMkLst>
        </pc:spChg>
        <pc:grpChg chg="mod">
          <ac:chgData name="Zhaode Ouyang" userId="2b8468ff-da7e-4544-87f9-07e5e9bfa851" providerId="ADAL" clId="{8B8B0479-6E85-4D60-9785-2733C9FF2176}" dt="2021-06-29T22:16:18.412" v="12958" actId="1076"/>
          <ac:grpSpMkLst>
            <pc:docMk/>
            <pc:sldMk cId="1456850876" sldId="813"/>
            <ac:grpSpMk id="67" creationId="{659F2937-3636-4488-B434-281BB7E50C36}"/>
          </ac:grpSpMkLst>
        </pc:grpChg>
        <pc:graphicFrameChg chg="mod modGraphic">
          <ac:chgData name="Zhaode Ouyang" userId="2b8468ff-da7e-4544-87f9-07e5e9bfa851" providerId="ADAL" clId="{8B8B0479-6E85-4D60-9785-2733C9FF2176}" dt="2021-06-28T16:35:32.196" v="12027" actId="20577"/>
          <ac:graphicFrameMkLst>
            <pc:docMk/>
            <pc:sldMk cId="1456850876" sldId="813"/>
            <ac:graphicFrameMk id="6" creationId="{00C464DA-C4A6-C34C-B20E-1FE32865718B}"/>
          </ac:graphicFrameMkLst>
        </pc:graphicFrameChg>
        <pc:graphicFrameChg chg="mod modGraphic">
          <ac:chgData name="Zhaode Ouyang" userId="2b8468ff-da7e-4544-87f9-07e5e9bfa851" providerId="ADAL" clId="{8B8B0479-6E85-4D60-9785-2733C9FF2176}" dt="2021-06-29T23:07:35.741" v="13027" actId="20577"/>
          <ac:graphicFrameMkLst>
            <pc:docMk/>
            <pc:sldMk cId="1456850876" sldId="813"/>
            <ac:graphicFrameMk id="8" creationId="{9041EB26-B488-8448-8C59-C6C7ADCBBA8B}"/>
          </ac:graphicFrameMkLst>
        </pc:graphicFrameChg>
        <pc:picChg chg="mod">
          <ac:chgData name="Zhaode Ouyang" userId="2b8468ff-da7e-4544-87f9-07e5e9bfa851" providerId="ADAL" clId="{8B8B0479-6E85-4D60-9785-2733C9FF2176}" dt="2021-06-29T22:16:18.412" v="12958" actId="1076"/>
          <ac:picMkLst>
            <pc:docMk/>
            <pc:sldMk cId="1456850876" sldId="813"/>
            <ac:picMk id="68" creationId="{34F80F53-D881-4C39-A601-D37018C25EEB}"/>
          </ac:picMkLst>
        </pc:picChg>
      </pc:sldChg>
      <pc:sldChg chg="addSp delSp modSp add del mod modNotesTx">
        <pc:chgData name="Zhaode Ouyang" userId="2b8468ff-da7e-4544-87f9-07e5e9bfa851" providerId="ADAL" clId="{8B8B0479-6E85-4D60-9785-2733C9FF2176}" dt="2021-06-27T20:46:04.371" v="10579" actId="2696"/>
        <pc:sldMkLst>
          <pc:docMk/>
          <pc:sldMk cId="4222538882" sldId="813"/>
        </pc:sldMkLst>
        <pc:spChg chg="add del">
          <ac:chgData name="Zhaode Ouyang" userId="2b8468ff-da7e-4544-87f9-07e5e9bfa851" providerId="ADAL" clId="{8B8B0479-6E85-4D60-9785-2733C9FF2176}" dt="2021-06-25T18:08:35.765" v="5842" actId="478"/>
          <ac:spMkLst>
            <pc:docMk/>
            <pc:sldMk cId="4222538882" sldId="813"/>
            <ac:spMk id="2" creationId="{A26C26B5-CFA0-46D8-BCCD-81E4C421E2C9}"/>
          </ac:spMkLst>
        </pc:spChg>
        <pc:spChg chg="add del mod">
          <ac:chgData name="Zhaode Ouyang" userId="2b8468ff-da7e-4544-87f9-07e5e9bfa851" providerId="ADAL" clId="{8B8B0479-6E85-4D60-9785-2733C9FF2176}" dt="2021-06-25T18:24:38.974" v="6000" actId="478"/>
          <ac:spMkLst>
            <pc:docMk/>
            <pc:sldMk cId="4222538882" sldId="813"/>
            <ac:spMk id="3" creationId="{38ADF4BD-CC58-472B-8199-BD573E14DE62}"/>
          </ac:spMkLst>
        </pc:spChg>
        <pc:spChg chg="add del mod">
          <ac:chgData name="Zhaode Ouyang" userId="2b8468ff-da7e-4544-87f9-07e5e9bfa851" providerId="ADAL" clId="{8B8B0479-6E85-4D60-9785-2733C9FF2176}" dt="2021-06-25T18:10:27.886" v="5870" actId="478"/>
          <ac:spMkLst>
            <pc:docMk/>
            <pc:sldMk cId="4222538882" sldId="813"/>
            <ac:spMk id="4" creationId="{76CE2836-5B94-45E0-BD33-01B0EBCAD116}"/>
          </ac:spMkLst>
        </pc:spChg>
        <pc:spChg chg="add mod">
          <ac:chgData name="Zhaode Ouyang" userId="2b8468ff-da7e-4544-87f9-07e5e9bfa851" providerId="ADAL" clId="{8B8B0479-6E85-4D60-9785-2733C9FF2176}" dt="2021-06-25T18:27:59.919" v="6079" actId="14100"/>
          <ac:spMkLst>
            <pc:docMk/>
            <pc:sldMk cId="4222538882" sldId="813"/>
            <ac:spMk id="5" creationId="{0714B9B5-EFE2-4FB3-ABCD-A8CB66EA7D71}"/>
          </ac:spMkLst>
        </pc:spChg>
        <pc:spChg chg="add del mod">
          <ac:chgData name="Zhaode Ouyang" userId="2b8468ff-da7e-4544-87f9-07e5e9bfa851" providerId="ADAL" clId="{8B8B0479-6E85-4D60-9785-2733C9FF2176}" dt="2021-06-25T17:33:54.531" v="5363"/>
          <ac:spMkLst>
            <pc:docMk/>
            <pc:sldMk cId="4222538882" sldId="813"/>
            <ac:spMk id="7" creationId="{843DE9E1-9454-4DCD-8AA2-E503AD6DFF1F}"/>
          </ac:spMkLst>
        </pc:spChg>
        <pc:spChg chg="add del mod">
          <ac:chgData name="Zhaode Ouyang" userId="2b8468ff-da7e-4544-87f9-07e5e9bfa851" providerId="ADAL" clId="{8B8B0479-6E85-4D60-9785-2733C9FF2176}" dt="2021-06-25T17:33:54.531" v="5363"/>
          <ac:spMkLst>
            <pc:docMk/>
            <pc:sldMk cId="4222538882" sldId="813"/>
            <ac:spMk id="9" creationId="{B7E4F5D7-EDC7-4794-A7ED-CAA1EDE8BC00}"/>
          </ac:spMkLst>
        </pc:spChg>
        <pc:spChg chg="del">
          <ac:chgData name="Zhaode Ouyang" userId="2b8468ff-da7e-4544-87f9-07e5e9bfa851" providerId="ADAL" clId="{8B8B0479-6E85-4D60-9785-2733C9FF2176}" dt="2021-06-23T20:27:05.557" v="2232" actId="478"/>
          <ac:spMkLst>
            <pc:docMk/>
            <pc:sldMk cId="4222538882" sldId="813"/>
            <ac:spMk id="10" creationId="{1F207635-D289-B542-9AC7-A864C81C8338}"/>
          </ac:spMkLst>
        </pc:spChg>
        <pc:spChg chg="add del mod">
          <ac:chgData name="Zhaode Ouyang" userId="2b8468ff-da7e-4544-87f9-07e5e9bfa851" providerId="ADAL" clId="{8B8B0479-6E85-4D60-9785-2733C9FF2176}" dt="2021-06-25T17:33:54.531" v="5363"/>
          <ac:spMkLst>
            <pc:docMk/>
            <pc:sldMk cId="4222538882" sldId="813"/>
            <ac:spMk id="12" creationId="{9A41CEFA-D988-45E3-AFD6-A79AB3653D5C}"/>
          </ac:spMkLst>
        </pc:spChg>
        <pc:spChg chg="add mod">
          <ac:chgData name="Zhaode Ouyang" userId="2b8468ff-da7e-4544-87f9-07e5e9bfa851" providerId="ADAL" clId="{8B8B0479-6E85-4D60-9785-2733C9FF2176}" dt="2021-06-25T21:53:11.109" v="9555" actId="20577"/>
          <ac:spMkLst>
            <pc:docMk/>
            <pc:sldMk cId="4222538882" sldId="813"/>
            <ac:spMk id="14" creationId="{F134BD3D-BE9F-431F-9288-3DA6CCED1319}"/>
          </ac:spMkLst>
        </pc:spChg>
        <pc:spChg chg="add mod">
          <ac:chgData name="Zhaode Ouyang" userId="2b8468ff-da7e-4544-87f9-07e5e9bfa851" providerId="ADAL" clId="{8B8B0479-6E85-4D60-9785-2733C9FF2176}" dt="2021-06-25T21:53:14.101" v="9556" actId="20577"/>
          <ac:spMkLst>
            <pc:docMk/>
            <pc:sldMk cId="4222538882" sldId="813"/>
            <ac:spMk id="16" creationId="{7A9E96FD-9150-44E8-BAA3-B4B7B8971E0F}"/>
          </ac:spMkLst>
        </pc:spChg>
        <pc:spChg chg="add mod">
          <ac:chgData name="Zhaode Ouyang" userId="2b8468ff-da7e-4544-87f9-07e5e9bfa851" providerId="ADAL" clId="{8B8B0479-6E85-4D60-9785-2733C9FF2176}" dt="2021-06-25T18:25:32.752" v="6043" actId="1076"/>
          <ac:spMkLst>
            <pc:docMk/>
            <pc:sldMk cId="4222538882" sldId="813"/>
            <ac:spMk id="18" creationId="{F725B1C5-D5F9-4E11-837A-155CED55DE66}"/>
          </ac:spMkLst>
        </pc:spChg>
        <pc:spChg chg="add mod">
          <ac:chgData name="Zhaode Ouyang" userId="2b8468ff-da7e-4544-87f9-07e5e9bfa851" providerId="ADAL" clId="{8B8B0479-6E85-4D60-9785-2733C9FF2176}" dt="2021-06-25T21:56:24.661" v="9643" actId="1076"/>
          <ac:spMkLst>
            <pc:docMk/>
            <pc:sldMk cId="4222538882" sldId="813"/>
            <ac:spMk id="22" creationId="{2D8BA631-DC8A-46CE-A338-C71CFCA4C3F2}"/>
          </ac:spMkLst>
        </pc:spChg>
        <pc:spChg chg="add mod">
          <ac:chgData name="Zhaode Ouyang" userId="2b8468ff-da7e-4544-87f9-07e5e9bfa851" providerId="ADAL" clId="{8B8B0479-6E85-4D60-9785-2733C9FF2176}" dt="2021-06-25T21:53:25.220" v="9571" actId="20577"/>
          <ac:spMkLst>
            <pc:docMk/>
            <pc:sldMk cId="4222538882" sldId="813"/>
            <ac:spMk id="24" creationId="{3DEC84BA-3314-459D-A391-F486F235C06D}"/>
          </ac:spMkLst>
        </pc:spChg>
        <pc:spChg chg="add mod">
          <ac:chgData name="Zhaode Ouyang" userId="2b8468ff-da7e-4544-87f9-07e5e9bfa851" providerId="ADAL" clId="{8B8B0479-6E85-4D60-9785-2733C9FF2176}" dt="2021-06-25T21:55:14.384" v="9619" actId="1076"/>
          <ac:spMkLst>
            <pc:docMk/>
            <pc:sldMk cId="4222538882" sldId="813"/>
            <ac:spMk id="29" creationId="{81002FFB-4C33-4C1E-A78A-1F7A4538A778}"/>
          </ac:spMkLst>
        </pc:spChg>
        <pc:spChg chg="add mod">
          <ac:chgData name="Zhaode Ouyang" userId="2b8468ff-da7e-4544-87f9-07e5e9bfa851" providerId="ADAL" clId="{8B8B0479-6E85-4D60-9785-2733C9FF2176}" dt="2021-06-25T17:50:34.641" v="5629" actId="1076"/>
          <ac:spMkLst>
            <pc:docMk/>
            <pc:sldMk cId="4222538882" sldId="813"/>
            <ac:spMk id="30" creationId="{070A3C82-C6A8-4EFC-8B9F-AD0BABB46D1D}"/>
          </ac:spMkLst>
        </pc:spChg>
        <pc:spChg chg="add del mod">
          <ac:chgData name="Zhaode Ouyang" userId="2b8468ff-da7e-4544-87f9-07e5e9bfa851" providerId="ADAL" clId="{8B8B0479-6E85-4D60-9785-2733C9FF2176}" dt="2021-06-25T17:45:05.982" v="5533" actId="478"/>
          <ac:spMkLst>
            <pc:docMk/>
            <pc:sldMk cId="4222538882" sldId="813"/>
            <ac:spMk id="31" creationId="{1B4AEBBD-F1FB-4BEE-A571-406770D8DFD9}"/>
          </ac:spMkLst>
        </pc:spChg>
        <pc:spChg chg="add mod">
          <ac:chgData name="Zhaode Ouyang" userId="2b8468ff-da7e-4544-87f9-07e5e9bfa851" providerId="ADAL" clId="{8B8B0479-6E85-4D60-9785-2733C9FF2176}" dt="2021-06-25T18:27:14.621" v="6071" actId="1076"/>
          <ac:spMkLst>
            <pc:docMk/>
            <pc:sldMk cId="4222538882" sldId="813"/>
            <ac:spMk id="32" creationId="{7BA7BBCD-4AF2-48F7-9BD3-FF21C1BE3482}"/>
          </ac:spMkLst>
        </pc:spChg>
        <pc:spChg chg="add del mod">
          <ac:chgData name="Zhaode Ouyang" userId="2b8468ff-da7e-4544-87f9-07e5e9bfa851" providerId="ADAL" clId="{8B8B0479-6E85-4D60-9785-2733C9FF2176}" dt="2021-06-25T17:48:09.342" v="5559"/>
          <ac:spMkLst>
            <pc:docMk/>
            <pc:sldMk cId="4222538882" sldId="813"/>
            <ac:spMk id="33" creationId="{C3F8597E-CD79-4980-AD4B-63BAFFD95304}"/>
          </ac:spMkLst>
        </pc:spChg>
        <pc:spChg chg="add mod">
          <ac:chgData name="Zhaode Ouyang" userId="2b8468ff-da7e-4544-87f9-07e5e9bfa851" providerId="ADAL" clId="{8B8B0479-6E85-4D60-9785-2733C9FF2176}" dt="2021-06-25T21:53:33.934" v="9576" actId="20577"/>
          <ac:spMkLst>
            <pc:docMk/>
            <pc:sldMk cId="4222538882" sldId="813"/>
            <ac:spMk id="34" creationId="{573365FD-9344-43B8-8664-6D3911FAC3F9}"/>
          </ac:spMkLst>
        </pc:spChg>
        <pc:spChg chg="add mod">
          <ac:chgData name="Zhaode Ouyang" userId="2b8468ff-da7e-4544-87f9-07e5e9bfa851" providerId="ADAL" clId="{8B8B0479-6E85-4D60-9785-2733C9FF2176}" dt="2021-06-25T21:53:37.642" v="9578" actId="20577"/>
          <ac:spMkLst>
            <pc:docMk/>
            <pc:sldMk cId="4222538882" sldId="813"/>
            <ac:spMk id="36" creationId="{5DCDE6E1-A49C-4474-BC60-11BDCFA0A987}"/>
          </ac:spMkLst>
        </pc:spChg>
        <pc:spChg chg="mod">
          <ac:chgData name="Zhaode Ouyang" userId="2b8468ff-da7e-4544-87f9-07e5e9bfa851" providerId="ADAL" clId="{8B8B0479-6E85-4D60-9785-2733C9FF2176}" dt="2021-06-23T20:26:59.817" v="2231" actId="20577"/>
          <ac:spMkLst>
            <pc:docMk/>
            <pc:sldMk cId="4222538882" sldId="813"/>
            <ac:spMk id="38" creationId="{9EE701C9-5F50-A547-B8BF-67376F96660F}"/>
          </ac:spMkLst>
        </pc:spChg>
        <pc:spChg chg="add mod">
          <ac:chgData name="Zhaode Ouyang" userId="2b8468ff-da7e-4544-87f9-07e5e9bfa851" providerId="ADAL" clId="{8B8B0479-6E85-4D60-9785-2733C9FF2176}" dt="2021-06-25T21:52:45.564" v="9548"/>
          <ac:spMkLst>
            <pc:docMk/>
            <pc:sldMk cId="4222538882" sldId="813"/>
            <ac:spMk id="41" creationId="{549D0E93-70A7-436E-9F37-41854F88894A}"/>
          </ac:spMkLst>
        </pc:spChg>
        <pc:spChg chg="add del mod">
          <ac:chgData name="Zhaode Ouyang" userId="2b8468ff-da7e-4544-87f9-07e5e9bfa851" providerId="ADAL" clId="{8B8B0479-6E85-4D60-9785-2733C9FF2176}" dt="2021-06-25T18:01:06.763" v="5828" actId="478"/>
          <ac:spMkLst>
            <pc:docMk/>
            <pc:sldMk cId="4222538882" sldId="813"/>
            <ac:spMk id="43" creationId="{82C84655-2707-4267-8523-771A2B55E311}"/>
          </ac:spMkLst>
        </pc:spChg>
        <pc:spChg chg="add mod">
          <ac:chgData name="Zhaode Ouyang" userId="2b8468ff-da7e-4544-87f9-07e5e9bfa851" providerId="ADAL" clId="{8B8B0479-6E85-4D60-9785-2733C9FF2176}" dt="2021-06-25T17:57:55.965" v="5772" actId="571"/>
          <ac:spMkLst>
            <pc:docMk/>
            <pc:sldMk cId="4222538882" sldId="813"/>
            <ac:spMk id="44" creationId="{0E3FCD26-41E4-4677-880D-3C57CE61BCE9}"/>
          </ac:spMkLst>
        </pc:spChg>
        <pc:spChg chg="add mod">
          <ac:chgData name="Zhaode Ouyang" userId="2b8468ff-da7e-4544-87f9-07e5e9bfa851" providerId="ADAL" clId="{8B8B0479-6E85-4D60-9785-2733C9FF2176}" dt="2021-06-25T17:57:55.965" v="5772" actId="571"/>
          <ac:spMkLst>
            <pc:docMk/>
            <pc:sldMk cId="4222538882" sldId="813"/>
            <ac:spMk id="46" creationId="{CF8CA358-0A1A-4D53-BE08-2EBB5D392D6B}"/>
          </ac:spMkLst>
        </pc:spChg>
        <pc:spChg chg="add mod">
          <ac:chgData name="Zhaode Ouyang" userId="2b8468ff-da7e-4544-87f9-07e5e9bfa851" providerId="ADAL" clId="{8B8B0479-6E85-4D60-9785-2733C9FF2176}" dt="2021-06-25T21:55:52.806" v="9632" actId="1076"/>
          <ac:spMkLst>
            <pc:docMk/>
            <pc:sldMk cId="4222538882" sldId="813"/>
            <ac:spMk id="48" creationId="{C5408AC3-DC53-40D3-817B-679FED20B695}"/>
          </ac:spMkLst>
        </pc:spChg>
        <pc:spChg chg="add mod">
          <ac:chgData name="Zhaode Ouyang" userId="2b8468ff-da7e-4544-87f9-07e5e9bfa851" providerId="ADAL" clId="{8B8B0479-6E85-4D60-9785-2733C9FF2176}" dt="2021-06-25T17:58:12.112" v="5777" actId="571"/>
          <ac:spMkLst>
            <pc:docMk/>
            <pc:sldMk cId="4222538882" sldId="813"/>
            <ac:spMk id="49" creationId="{CAF386A9-60CA-4D84-AF33-2C96B47BDE0E}"/>
          </ac:spMkLst>
        </pc:spChg>
        <pc:spChg chg="add mod">
          <ac:chgData name="Zhaode Ouyang" userId="2b8468ff-da7e-4544-87f9-07e5e9bfa851" providerId="ADAL" clId="{8B8B0479-6E85-4D60-9785-2733C9FF2176}" dt="2021-06-25T17:58:12.112" v="5777" actId="571"/>
          <ac:spMkLst>
            <pc:docMk/>
            <pc:sldMk cId="4222538882" sldId="813"/>
            <ac:spMk id="51" creationId="{BDC69A7B-7480-40B4-88EA-A3C7A0BE031D}"/>
          </ac:spMkLst>
        </pc:spChg>
        <pc:spChg chg="add del mod">
          <ac:chgData name="Zhaode Ouyang" userId="2b8468ff-da7e-4544-87f9-07e5e9bfa851" providerId="ADAL" clId="{8B8B0479-6E85-4D60-9785-2733C9FF2176}" dt="2021-06-25T17:59:25.766" v="5793" actId="478"/>
          <ac:spMkLst>
            <pc:docMk/>
            <pc:sldMk cId="4222538882" sldId="813"/>
            <ac:spMk id="53" creationId="{94EA95D0-A6ED-4847-9F45-8DA1727B6C08}"/>
          </ac:spMkLst>
        </pc:spChg>
        <pc:spChg chg="add mod">
          <ac:chgData name="Zhaode Ouyang" userId="2b8468ff-da7e-4544-87f9-07e5e9bfa851" providerId="ADAL" clId="{8B8B0479-6E85-4D60-9785-2733C9FF2176}" dt="2021-06-25T21:53:03.943" v="9554"/>
          <ac:spMkLst>
            <pc:docMk/>
            <pc:sldMk cId="4222538882" sldId="813"/>
            <ac:spMk id="54" creationId="{B2D06FE3-F35A-4E5B-B406-35A96791A55A}"/>
          </ac:spMkLst>
        </pc:spChg>
        <pc:spChg chg="add del mod">
          <ac:chgData name="Zhaode Ouyang" userId="2b8468ff-da7e-4544-87f9-07e5e9bfa851" providerId="ADAL" clId="{8B8B0479-6E85-4D60-9785-2733C9FF2176}" dt="2021-06-25T18:01:58.148" v="5834" actId="478"/>
          <ac:spMkLst>
            <pc:docMk/>
            <pc:sldMk cId="4222538882" sldId="813"/>
            <ac:spMk id="55" creationId="{B1C1C98C-772E-4CF9-BD5B-8AFC60A07D42}"/>
          </ac:spMkLst>
        </pc:spChg>
        <pc:spChg chg="add mod">
          <ac:chgData name="Zhaode Ouyang" userId="2b8468ff-da7e-4544-87f9-07e5e9bfa851" providerId="ADAL" clId="{8B8B0479-6E85-4D60-9785-2733C9FF2176}" dt="2021-06-25T18:09:04.546" v="5852" actId="571"/>
          <ac:spMkLst>
            <pc:docMk/>
            <pc:sldMk cId="4222538882" sldId="813"/>
            <ac:spMk id="57" creationId="{E7FFEFFF-F9AD-4016-B61B-7046C674DE40}"/>
          </ac:spMkLst>
        </pc:spChg>
        <pc:spChg chg="add del mod">
          <ac:chgData name="Zhaode Ouyang" userId="2b8468ff-da7e-4544-87f9-07e5e9bfa851" providerId="ADAL" clId="{8B8B0479-6E85-4D60-9785-2733C9FF2176}" dt="2021-06-25T18:26:02.134" v="6052" actId="478"/>
          <ac:spMkLst>
            <pc:docMk/>
            <pc:sldMk cId="4222538882" sldId="813"/>
            <ac:spMk id="58" creationId="{238F4C84-E0EA-4EEB-80F0-2B53B354812A}"/>
          </ac:spMkLst>
        </pc:spChg>
        <pc:spChg chg="add mod">
          <ac:chgData name="Zhaode Ouyang" userId="2b8468ff-da7e-4544-87f9-07e5e9bfa851" providerId="ADAL" clId="{8B8B0479-6E85-4D60-9785-2733C9FF2176}" dt="2021-06-25T18:09:37.102" v="5863" actId="571"/>
          <ac:spMkLst>
            <pc:docMk/>
            <pc:sldMk cId="4222538882" sldId="813"/>
            <ac:spMk id="59" creationId="{9C3FA419-3BCD-4250-8E5E-4FC54D11FF2C}"/>
          </ac:spMkLst>
        </pc:spChg>
        <pc:spChg chg="add del mod">
          <ac:chgData name="Zhaode Ouyang" userId="2b8468ff-da7e-4544-87f9-07e5e9bfa851" providerId="ADAL" clId="{8B8B0479-6E85-4D60-9785-2733C9FF2176}" dt="2021-06-25T18:21:55.461" v="5886" actId="478"/>
          <ac:spMkLst>
            <pc:docMk/>
            <pc:sldMk cId="4222538882" sldId="813"/>
            <ac:spMk id="61" creationId="{8AEDE1B3-C606-4E4A-9070-8F9BF2D87651}"/>
          </ac:spMkLst>
        </pc:spChg>
        <pc:spChg chg="add mod">
          <ac:chgData name="Zhaode Ouyang" userId="2b8468ff-da7e-4544-87f9-07e5e9bfa851" providerId="ADAL" clId="{8B8B0479-6E85-4D60-9785-2733C9FF2176}" dt="2021-06-25T21:52:22.122" v="9545" actId="20577"/>
          <ac:spMkLst>
            <pc:docMk/>
            <pc:sldMk cId="4222538882" sldId="813"/>
            <ac:spMk id="63" creationId="{B2EE0AE3-F914-47FD-8490-C62E4BD6689D}"/>
          </ac:spMkLst>
        </pc:spChg>
        <pc:spChg chg="add mod">
          <ac:chgData name="Zhaode Ouyang" userId="2b8468ff-da7e-4544-87f9-07e5e9bfa851" providerId="ADAL" clId="{8B8B0479-6E85-4D60-9785-2733C9FF2176}" dt="2021-06-25T18:25:21.110" v="6040" actId="14100"/>
          <ac:spMkLst>
            <pc:docMk/>
            <pc:sldMk cId="4222538882" sldId="813"/>
            <ac:spMk id="65" creationId="{574803E0-3C15-42C1-B0CD-5EC3F631CB2B}"/>
          </ac:spMkLst>
        </pc:spChg>
        <pc:spChg chg="add mod">
          <ac:chgData name="Zhaode Ouyang" userId="2b8468ff-da7e-4544-87f9-07e5e9bfa851" providerId="ADAL" clId="{8B8B0479-6E85-4D60-9785-2733C9FF2176}" dt="2021-06-25T18:25:52.943" v="6050" actId="1076"/>
          <ac:spMkLst>
            <pc:docMk/>
            <pc:sldMk cId="4222538882" sldId="813"/>
            <ac:spMk id="66" creationId="{99D8895F-55BD-46F8-8158-F078A6B74E8D}"/>
          </ac:spMkLst>
        </pc:spChg>
        <pc:spChg chg="mod">
          <ac:chgData name="Zhaode Ouyang" userId="2b8468ff-da7e-4544-87f9-07e5e9bfa851" providerId="ADAL" clId="{8B8B0479-6E85-4D60-9785-2733C9FF2176}" dt="2021-06-25T21:52:19.438" v="9541" actId="20577"/>
          <ac:spMkLst>
            <pc:docMk/>
            <pc:sldMk cId="4222538882" sldId="813"/>
            <ac:spMk id="69" creationId="{1B22B2AE-ECFA-4DE9-A034-7186E2926740}"/>
          </ac:spMkLst>
        </pc:spChg>
        <pc:spChg chg="add mod">
          <ac:chgData name="Zhaode Ouyang" userId="2b8468ff-da7e-4544-87f9-07e5e9bfa851" providerId="ADAL" clId="{8B8B0479-6E85-4D60-9785-2733C9FF2176}" dt="2021-06-25T18:29:17.805" v="6085" actId="1038"/>
          <ac:spMkLst>
            <pc:docMk/>
            <pc:sldMk cId="4222538882" sldId="813"/>
            <ac:spMk id="70" creationId="{6B0F4D70-653F-43F6-88D2-4B04CAD7F114}"/>
          </ac:spMkLst>
        </pc:spChg>
        <pc:spChg chg="add mod">
          <ac:chgData name="Zhaode Ouyang" userId="2b8468ff-da7e-4544-87f9-07e5e9bfa851" providerId="ADAL" clId="{8B8B0479-6E85-4D60-9785-2733C9FF2176}" dt="2021-06-25T18:26:21.872" v="6066" actId="1037"/>
          <ac:spMkLst>
            <pc:docMk/>
            <pc:sldMk cId="4222538882" sldId="813"/>
            <ac:spMk id="71" creationId="{1CB5434D-22AF-42A3-BF40-9AE2A87D17A5}"/>
          </ac:spMkLst>
        </pc:spChg>
        <pc:spChg chg="add del mod">
          <ac:chgData name="Zhaode Ouyang" userId="2b8468ff-da7e-4544-87f9-07e5e9bfa851" providerId="ADAL" clId="{8B8B0479-6E85-4D60-9785-2733C9FF2176}" dt="2021-06-25T20:45:55.117" v="7155"/>
          <ac:spMkLst>
            <pc:docMk/>
            <pc:sldMk cId="4222538882" sldId="813"/>
            <ac:spMk id="73" creationId="{CA4297FA-FA09-45D7-9CEF-0568F295189B}"/>
          </ac:spMkLst>
        </pc:spChg>
        <pc:spChg chg="add mod">
          <ac:chgData name="Zhaode Ouyang" userId="2b8468ff-da7e-4544-87f9-07e5e9bfa851" providerId="ADAL" clId="{8B8B0479-6E85-4D60-9785-2733C9FF2176}" dt="2021-06-25T20:47:00.221" v="7173" actId="1037"/>
          <ac:spMkLst>
            <pc:docMk/>
            <pc:sldMk cId="4222538882" sldId="813"/>
            <ac:spMk id="74" creationId="{3B3FFD06-649C-4814-926E-72337C07C130}"/>
          </ac:spMkLst>
        </pc:spChg>
        <pc:spChg chg="add del mod">
          <ac:chgData name="Zhaode Ouyang" userId="2b8468ff-da7e-4544-87f9-07e5e9bfa851" providerId="ADAL" clId="{8B8B0479-6E85-4D60-9785-2733C9FF2176}" dt="2021-06-25T20:46:18.847" v="7159"/>
          <ac:spMkLst>
            <pc:docMk/>
            <pc:sldMk cId="4222538882" sldId="813"/>
            <ac:spMk id="75" creationId="{9BAA9CF2-F75B-4C88-89BB-F4B8AEFF15AC}"/>
          </ac:spMkLst>
        </pc:spChg>
        <pc:spChg chg="add del mod">
          <ac:chgData name="Zhaode Ouyang" userId="2b8468ff-da7e-4544-87f9-07e5e9bfa851" providerId="ADAL" clId="{8B8B0479-6E85-4D60-9785-2733C9FF2176}" dt="2021-06-25T20:46:20.083" v="7161"/>
          <ac:spMkLst>
            <pc:docMk/>
            <pc:sldMk cId="4222538882" sldId="813"/>
            <ac:spMk id="76" creationId="{2BA0DF91-E291-4C6D-93A8-D3BEA3D58E48}"/>
          </ac:spMkLst>
        </pc:spChg>
        <pc:spChg chg="add mod">
          <ac:chgData name="Zhaode Ouyang" userId="2b8468ff-da7e-4544-87f9-07e5e9bfa851" providerId="ADAL" clId="{8B8B0479-6E85-4D60-9785-2733C9FF2176}" dt="2021-06-25T20:46:41.099" v="7170" actId="20577"/>
          <ac:spMkLst>
            <pc:docMk/>
            <pc:sldMk cId="4222538882" sldId="813"/>
            <ac:spMk id="77" creationId="{E8D5B638-39C7-45BF-91E4-D64C9DF13EFD}"/>
          </ac:spMkLst>
        </pc:spChg>
        <pc:spChg chg="add mod">
          <ac:chgData name="Zhaode Ouyang" userId="2b8468ff-da7e-4544-87f9-07e5e9bfa851" providerId="ADAL" clId="{8B8B0479-6E85-4D60-9785-2733C9FF2176}" dt="2021-06-25T21:57:58.962" v="9680" actId="1076"/>
          <ac:spMkLst>
            <pc:docMk/>
            <pc:sldMk cId="4222538882" sldId="813"/>
            <ac:spMk id="78" creationId="{D1D421FD-55C9-4A74-BE09-144BDA98F0FB}"/>
          </ac:spMkLst>
        </pc:spChg>
        <pc:spChg chg="add mod">
          <ac:chgData name="Zhaode Ouyang" userId="2b8468ff-da7e-4544-87f9-07e5e9bfa851" providerId="ADAL" clId="{8B8B0479-6E85-4D60-9785-2733C9FF2176}" dt="2021-06-25T21:57:14.676" v="9678" actId="1037"/>
          <ac:spMkLst>
            <pc:docMk/>
            <pc:sldMk cId="4222538882" sldId="813"/>
            <ac:spMk id="79" creationId="{DD8B4DE5-0273-447D-8B5D-3D8FF6E2685E}"/>
          </ac:spMkLst>
        </pc:spChg>
        <pc:spChg chg="add mod">
          <ac:chgData name="Zhaode Ouyang" userId="2b8468ff-da7e-4544-87f9-07e5e9bfa851" providerId="ADAL" clId="{8B8B0479-6E85-4D60-9785-2733C9FF2176}" dt="2021-06-25T21:58:06.174" v="9681" actId="1076"/>
          <ac:spMkLst>
            <pc:docMk/>
            <pc:sldMk cId="4222538882" sldId="813"/>
            <ac:spMk id="80" creationId="{A9FFC78D-5C05-485F-8570-531944E37408}"/>
          </ac:spMkLst>
        </pc:spChg>
        <pc:spChg chg="add mod">
          <ac:chgData name="Zhaode Ouyang" userId="2b8468ff-da7e-4544-87f9-07e5e9bfa851" providerId="ADAL" clId="{8B8B0479-6E85-4D60-9785-2733C9FF2176}" dt="2021-06-25T21:58:26.338" v="9683" actId="571"/>
          <ac:spMkLst>
            <pc:docMk/>
            <pc:sldMk cId="4222538882" sldId="813"/>
            <ac:spMk id="81" creationId="{1C847394-D386-4F84-8501-1E0B9DCBFF1B}"/>
          </ac:spMkLst>
        </pc:spChg>
        <pc:spChg chg="add mod">
          <ac:chgData name="Zhaode Ouyang" userId="2b8468ff-da7e-4544-87f9-07e5e9bfa851" providerId="ADAL" clId="{8B8B0479-6E85-4D60-9785-2733C9FF2176}" dt="2021-06-25T21:58:26.338" v="9683" actId="571"/>
          <ac:spMkLst>
            <pc:docMk/>
            <pc:sldMk cId="4222538882" sldId="813"/>
            <ac:spMk id="82" creationId="{4EDBEF50-5538-453A-A394-F1764E71521B}"/>
          </ac:spMkLst>
        </pc:spChg>
        <pc:spChg chg="add mod">
          <ac:chgData name="Zhaode Ouyang" userId="2b8468ff-da7e-4544-87f9-07e5e9bfa851" providerId="ADAL" clId="{8B8B0479-6E85-4D60-9785-2733C9FF2176}" dt="2021-06-25T21:58:46.391" v="9685" actId="571"/>
          <ac:spMkLst>
            <pc:docMk/>
            <pc:sldMk cId="4222538882" sldId="813"/>
            <ac:spMk id="83" creationId="{F0CE33A2-654C-4C9B-8B28-0D19CAA03713}"/>
          </ac:spMkLst>
        </pc:spChg>
        <pc:spChg chg="add mod">
          <ac:chgData name="Zhaode Ouyang" userId="2b8468ff-da7e-4544-87f9-07e5e9bfa851" providerId="ADAL" clId="{8B8B0479-6E85-4D60-9785-2733C9FF2176}" dt="2021-06-25T21:58:46.391" v="9685" actId="571"/>
          <ac:spMkLst>
            <pc:docMk/>
            <pc:sldMk cId="4222538882" sldId="813"/>
            <ac:spMk id="84" creationId="{E2F70D86-CDAE-467F-B6F4-9526E468C7CC}"/>
          </ac:spMkLst>
        </pc:spChg>
        <pc:spChg chg="add mod">
          <ac:chgData name="Zhaode Ouyang" userId="2b8468ff-da7e-4544-87f9-07e5e9bfa851" providerId="ADAL" clId="{8B8B0479-6E85-4D60-9785-2733C9FF2176}" dt="2021-06-25T21:58:52.918" v="9686" actId="571"/>
          <ac:spMkLst>
            <pc:docMk/>
            <pc:sldMk cId="4222538882" sldId="813"/>
            <ac:spMk id="85" creationId="{5F8F887C-7161-4381-8587-CC7F68A2F7D6}"/>
          </ac:spMkLst>
        </pc:spChg>
        <pc:spChg chg="add mod">
          <ac:chgData name="Zhaode Ouyang" userId="2b8468ff-da7e-4544-87f9-07e5e9bfa851" providerId="ADAL" clId="{8B8B0479-6E85-4D60-9785-2733C9FF2176}" dt="2021-06-25T21:58:55.961" v="9688" actId="571"/>
          <ac:spMkLst>
            <pc:docMk/>
            <pc:sldMk cId="4222538882" sldId="813"/>
            <ac:spMk id="86" creationId="{7611E078-6319-444F-8A7A-2620AC2067C4}"/>
          </ac:spMkLst>
        </pc:spChg>
        <pc:spChg chg="add mod">
          <ac:chgData name="Zhaode Ouyang" userId="2b8468ff-da7e-4544-87f9-07e5e9bfa851" providerId="ADAL" clId="{8B8B0479-6E85-4D60-9785-2733C9FF2176}" dt="2021-06-25T21:58:55.961" v="9688" actId="571"/>
          <ac:spMkLst>
            <pc:docMk/>
            <pc:sldMk cId="4222538882" sldId="813"/>
            <ac:spMk id="87" creationId="{6FC434E2-3836-4C58-A2CE-34D884C16EE3}"/>
          </ac:spMkLst>
        </pc:spChg>
        <pc:spChg chg="add mod">
          <ac:chgData name="Zhaode Ouyang" userId="2b8468ff-da7e-4544-87f9-07e5e9bfa851" providerId="ADAL" clId="{8B8B0479-6E85-4D60-9785-2733C9FF2176}" dt="2021-06-25T21:59:01.367" v="9689" actId="571"/>
          <ac:spMkLst>
            <pc:docMk/>
            <pc:sldMk cId="4222538882" sldId="813"/>
            <ac:spMk id="88" creationId="{A94DEFDD-BAA6-4CA2-951B-F952BA71DF07}"/>
          </ac:spMkLst>
        </pc:spChg>
        <pc:grpChg chg="add mod">
          <ac:chgData name="Zhaode Ouyang" userId="2b8468ff-da7e-4544-87f9-07e5e9bfa851" providerId="ADAL" clId="{8B8B0479-6E85-4D60-9785-2733C9FF2176}" dt="2021-06-25T18:25:24.694" v="6041" actId="1076"/>
          <ac:grpSpMkLst>
            <pc:docMk/>
            <pc:sldMk cId="4222538882" sldId="813"/>
            <ac:grpSpMk id="64" creationId="{C7C7F998-30CD-45DB-8EFD-CB07560BE0B7}"/>
          </ac:grpSpMkLst>
        </pc:grpChg>
        <pc:grpChg chg="add mod">
          <ac:chgData name="Zhaode Ouyang" userId="2b8468ff-da7e-4544-87f9-07e5e9bfa851" providerId="ADAL" clId="{8B8B0479-6E85-4D60-9785-2733C9FF2176}" dt="2021-06-25T18:25:38.956" v="6044" actId="1076"/>
          <ac:grpSpMkLst>
            <pc:docMk/>
            <pc:sldMk cId="4222538882" sldId="813"/>
            <ac:grpSpMk id="67" creationId="{659F2937-3636-4488-B434-281BB7E50C36}"/>
          </ac:grpSpMkLst>
        </pc:grpChg>
        <pc:graphicFrameChg chg="mod modGraphic">
          <ac:chgData name="Zhaode Ouyang" userId="2b8468ff-da7e-4544-87f9-07e5e9bfa851" providerId="ADAL" clId="{8B8B0479-6E85-4D60-9785-2733C9FF2176}" dt="2021-06-25T18:31:32.627" v="6108" actId="20577"/>
          <ac:graphicFrameMkLst>
            <pc:docMk/>
            <pc:sldMk cId="4222538882" sldId="813"/>
            <ac:graphicFrameMk id="6" creationId="{00C464DA-C4A6-C34C-B20E-1FE32865718B}"/>
          </ac:graphicFrameMkLst>
        </pc:graphicFrameChg>
        <pc:graphicFrameChg chg="mod modGraphic">
          <ac:chgData name="Zhaode Ouyang" userId="2b8468ff-da7e-4544-87f9-07e5e9bfa851" providerId="ADAL" clId="{8B8B0479-6E85-4D60-9785-2733C9FF2176}" dt="2021-06-25T20:45:25.688" v="7117" actId="6549"/>
          <ac:graphicFrameMkLst>
            <pc:docMk/>
            <pc:sldMk cId="4222538882" sldId="813"/>
            <ac:graphicFrameMk id="8" creationId="{9041EB26-B488-8448-8C59-C6C7ADCBBA8B}"/>
          </ac:graphicFrameMkLst>
        </pc:graphicFrameChg>
        <pc:graphicFrameChg chg="add mod">
          <ac:chgData name="Zhaode Ouyang" userId="2b8468ff-da7e-4544-87f9-07e5e9bfa851" providerId="ADAL" clId="{8B8B0479-6E85-4D60-9785-2733C9FF2176}" dt="2021-06-25T18:09:04.546" v="5852" actId="571"/>
          <ac:graphicFrameMkLst>
            <pc:docMk/>
            <pc:sldMk cId="4222538882" sldId="813"/>
            <ac:graphicFrameMk id="56" creationId="{BAE12727-0C79-48A1-A247-792E979B941F}"/>
          </ac:graphicFrameMkLst>
        </pc:graphicFrameChg>
        <pc:picChg chg="add del mod">
          <ac:chgData name="Zhaode Ouyang" userId="2b8468ff-da7e-4544-87f9-07e5e9bfa851" providerId="ADAL" clId="{8B8B0479-6E85-4D60-9785-2733C9FF2176}" dt="2021-06-25T17:33:54.531" v="5363"/>
          <ac:picMkLst>
            <pc:docMk/>
            <pc:sldMk cId="4222538882" sldId="813"/>
            <ac:picMk id="13" creationId="{2F9BEDB3-8A2D-4800-B5A1-236200FA1943}"/>
          </ac:picMkLst>
        </pc:picChg>
        <pc:picChg chg="add mod">
          <ac:chgData name="Zhaode Ouyang" userId="2b8468ff-da7e-4544-87f9-07e5e9bfa851" providerId="ADAL" clId="{8B8B0479-6E85-4D60-9785-2733C9FF2176}" dt="2021-06-25T18:25:10.110" v="6034" actId="1035"/>
          <ac:picMkLst>
            <pc:docMk/>
            <pc:sldMk cId="4222538882" sldId="813"/>
            <ac:picMk id="15" creationId="{74572835-AC2F-40A4-BA80-21710BE52F58}"/>
          </ac:picMkLst>
        </pc:picChg>
        <pc:picChg chg="add mod">
          <ac:chgData name="Zhaode Ouyang" userId="2b8468ff-da7e-4544-87f9-07e5e9bfa851" providerId="ADAL" clId="{8B8B0479-6E85-4D60-9785-2733C9FF2176}" dt="2021-06-25T18:25:10.110" v="6034" actId="1035"/>
          <ac:picMkLst>
            <pc:docMk/>
            <pc:sldMk cId="4222538882" sldId="813"/>
            <ac:picMk id="17" creationId="{DB9D6376-BA27-44EF-8881-A6BB54519BB3}"/>
          </ac:picMkLst>
        </pc:picChg>
        <pc:picChg chg="add mod">
          <ac:chgData name="Zhaode Ouyang" userId="2b8468ff-da7e-4544-87f9-07e5e9bfa851" providerId="ADAL" clId="{8B8B0479-6E85-4D60-9785-2733C9FF2176}" dt="2021-06-25T18:25:10.110" v="6034" actId="1035"/>
          <ac:picMkLst>
            <pc:docMk/>
            <pc:sldMk cId="4222538882" sldId="813"/>
            <ac:picMk id="19" creationId="{CC2DA9B9-7BAA-4D7A-AEB9-776B2A82A8A3}"/>
          </ac:picMkLst>
        </pc:picChg>
        <pc:picChg chg="add mod">
          <ac:chgData name="Zhaode Ouyang" userId="2b8468ff-da7e-4544-87f9-07e5e9bfa851" providerId="ADAL" clId="{8B8B0479-6E85-4D60-9785-2733C9FF2176}" dt="2021-06-25T18:25:10.110" v="6034" actId="1035"/>
          <ac:picMkLst>
            <pc:docMk/>
            <pc:sldMk cId="4222538882" sldId="813"/>
            <ac:picMk id="20" creationId="{F12F9C1A-1F8D-4FEC-9A79-96F59C426E82}"/>
          </ac:picMkLst>
        </pc:picChg>
        <pc:picChg chg="add del mod">
          <ac:chgData name="Zhaode Ouyang" userId="2b8468ff-da7e-4544-87f9-07e5e9bfa851" providerId="ADAL" clId="{8B8B0479-6E85-4D60-9785-2733C9FF2176}" dt="2021-06-25T17:57:31.202" v="5763" actId="478"/>
          <ac:picMkLst>
            <pc:docMk/>
            <pc:sldMk cId="4222538882" sldId="813"/>
            <ac:picMk id="21" creationId="{66E00B91-D537-4ED6-9CC7-31015F9EA757}"/>
          </ac:picMkLst>
        </pc:picChg>
        <pc:picChg chg="add mod">
          <ac:chgData name="Zhaode Ouyang" userId="2b8468ff-da7e-4544-87f9-07e5e9bfa851" providerId="ADAL" clId="{8B8B0479-6E85-4D60-9785-2733C9FF2176}" dt="2021-06-25T18:24:24.406" v="5996" actId="1036"/>
          <ac:picMkLst>
            <pc:docMk/>
            <pc:sldMk cId="4222538882" sldId="813"/>
            <ac:picMk id="23" creationId="{10A7CCD8-E825-4DCC-8EA0-ADA98ACEA299}"/>
          </ac:picMkLst>
        </pc:picChg>
        <pc:picChg chg="add mod">
          <ac:chgData name="Zhaode Ouyang" userId="2b8468ff-da7e-4544-87f9-07e5e9bfa851" providerId="ADAL" clId="{8B8B0479-6E85-4D60-9785-2733C9FF2176}" dt="2021-06-25T18:24:24.406" v="5996" actId="1036"/>
          <ac:picMkLst>
            <pc:docMk/>
            <pc:sldMk cId="4222538882" sldId="813"/>
            <ac:picMk id="25" creationId="{94FC7151-7B5C-4281-9A8B-ADF28595F05D}"/>
          </ac:picMkLst>
        </pc:picChg>
        <pc:picChg chg="add mod">
          <ac:chgData name="Zhaode Ouyang" userId="2b8468ff-da7e-4544-87f9-07e5e9bfa851" providerId="ADAL" clId="{8B8B0479-6E85-4D60-9785-2733C9FF2176}" dt="2021-06-25T18:24:24.406" v="5996" actId="1036"/>
          <ac:picMkLst>
            <pc:docMk/>
            <pc:sldMk cId="4222538882" sldId="813"/>
            <ac:picMk id="26" creationId="{B9A0B067-3145-4BB1-A0C5-C7CEBA38912E}"/>
          </ac:picMkLst>
        </pc:picChg>
        <pc:picChg chg="add del mod">
          <ac:chgData name="Zhaode Ouyang" userId="2b8468ff-da7e-4544-87f9-07e5e9bfa851" providerId="ADAL" clId="{8B8B0479-6E85-4D60-9785-2733C9FF2176}" dt="2021-06-25T17:57:43.189" v="5769" actId="478"/>
          <ac:picMkLst>
            <pc:docMk/>
            <pc:sldMk cId="4222538882" sldId="813"/>
            <ac:picMk id="27" creationId="{4D8A9C2D-A05F-437C-9FB4-772AFC19C130}"/>
          </ac:picMkLst>
        </pc:picChg>
        <pc:picChg chg="add del mod">
          <ac:chgData name="Zhaode Ouyang" userId="2b8468ff-da7e-4544-87f9-07e5e9bfa851" providerId="ADAL" clId="{8B8B0479-6E85-4D60-9785-2733C9FF2176}" dt="2021-06-25T17:57:44.192" v="5770" actId="478"/>
          <ac:picMkLst>
            <pc:docMk/>
            <pc:sldMk cId="4222538882" sldId="813"/>
            <ac:picMk id="28" creationId="{E559AA93-10D3-45DB-A211-4CAB58E24756}"/>
          </ac:picMkLst>
        </pc:picChg>
        <pc:picChg chg="add mod">
          <ac:chgData name="Zhaode Ouyang" userId="2b8468ff-da7e-4544-87f9-07e5e9bfa851" providerId="ADAL" clId="{8B8B0479-6E85-4D60-9785-2733C9FF2176}" dt="2021-06-25T21:57:09.835" v="9661" actId="1038"/>
          <ac:picMkLst>
            <pc:docMk/>
            <pc:sldMk cId="4222538882" sldId="813"/>
            <ac:picMk id="35" creationId="{9C72DA60-1781-4F4E-8CF0-971BBD3F3EA9}"/>
          </ac:picMkLst>
        </pc:picChg>
        <pc:picChg chg="add mod">
          <ac:chgData name="Zhaode Ouyang" userId="2b8468ff-da7e-4544-87f9-07e5e9bfa851" providerId="ADAL" clId="{8B8B0479-6E85-4D60-9785-2733C9FF2176}" dt="2021-06-25T18:24:24.406" v="5996" actId="1036"/>
          <ac:picMkLst>
            <pc:docMk/>
            <pc:sldMk cId="4222538882" sldId="813"/>
            <ac:picMk id="37" creationId="{B4DF7C25-F7F2-43A0-B9BC-5D03B243DD87}"/>
          </ac:picMkLst>
        </pc:picChg>
        <pc:picChg chg="add del mod">
          <ac:chgData name="Zhaode Ouyang" userId="2b8468ff-da7e-4544-87f9-07e5e9bfa851" providerId="ADAL" clId="{8B8B0479-6E85-4D60-9785-2733C9FF2176}" dt="2021-06-25T21:57:00.624" v="9654" actId="478"/>
          <ac:picMkLst>
            <pc:docMk/>
            <pc:sldMk cId="4222538882" sldId="813"/>
            <ac:picMk id="39" creationId="{861B4A8F-B23E-4CB0-A7B8-E78F72C5C055}"/>
          </ac:picMkLst>
        </pc:picChg>
        <pc:picChg chg="add del mod">
          <ac:chgData name="Zhaode Ouyang" userId="2b8468ff-da7e-4544-87f9-07e5e9bfa851" providerId="ADAL" clId="{8B8B0479-6E85-4D60-9785-2733C9FF2176}" dt="2021-06-25T21:56:59.276" v="9652" actId="478"/>
          <ac:picMkLst>
            <pc:docMk/>
            <pc:sldMk cId="4222538882" sldId="813"/>
            <ac:picMk id="40" creationId="{788E8447-C6BE-4646-ACE3-694129E93089}"/>
          </ac:picMkLst>
        </pc:picChg>
        <pc:picChg chg="add mod">
          <ac:chgData name="Zhaode Ouyang" userId="2b8468ff-da7e-4544-87f9-07e5e9bfa851" providerId="ADAL" clId="{8B8B0479-6E85-4D60-9785-2733C9FF2176}" dt="2021-06-25T18:25:10.110" v="6034" actId="1035"/>
          <ac:picMkLst>
            <pc:docMk/>
            <pc:sldMk cId="4222538882" sldId="813"/>
            <ac:picMk id="42" creationId="{7F8A9EA9-B234-4B51-AB84-C68666ADB671}"/>
          </ac:picMkLst>
        </pc:picChg>
        <pc:picChg chg="add mod">
          <ac:chgData name="Zhaode Ouyang" userId="2b8468ff-da7e-4544-87f9-07e5e9bfa851" providerId="ADAL" clId="{8B8B0479-6E85-4D60-9785-2733C9FF2176}" dt="2021-06-25T17:57:55.965" v="5772" actId="571"/>
          <ac:picMkLst>
            <pc:docMk/>
            <pc:sldMk cId="4222538882" sldId="813"/>
            <ac:picMk id="45" creationId="{7D8BA049-C9FF-495F-A002-CCE4809B5339}"/>
          </ac:picMkLst>
        </pc:picChg>
        <pc:picChg chg="add del mod">
          <ac:chgData name="Zhaode Ouyang" userId="2b8468ff-da7e-4544-87f9-07e5e9bfa851" providerId="ADAL" clId="{8B8B0479-6E85-4D60-9785-2733C9FF2176}" dt="2021-06-25T21:56:57.806" v="9650" actId="478"/>
          <ac:picMkLst>
            <pc:docMk/>
            <pc:sldMk cId="4222538882" sldId="813"/>
            <ac:picMk id="47" creationId="{9267798A-D690-41B2-8B91-C72F0C9B5E8B}"/>
          </ac:picMkLst>
        </pc:picChg>
        <pc:picChg chg="add mod">
          <ac:chgData name="Zhaode Ouyang" userId="2b8468ff-da7e-4544-87f9-07e5e9bfa851" providerId="ADAL" clId="{8B8B0479-6E85-4D60-9785-2733C9FF2176}" dt="2021-06-25T17:58:12.112" v="5777" actId="571"/>
          <ac:picMkLst>
            <pc:docMk/>
            <pc:sldMk cId="4222538882" sldId="813"/>
            <ac:picMk id="50" creationId="{48C32D95-B644-40F5-BA12-B8A470EC6632}"/>
          </ac:picMkLst>
        </pc:picChg>
        <pc:picChg chg="add del mod">
          <ac:chgData name="Zhaode Ouyang" userId="2b8468ff-da7e-4544-87f9-07e5e9bfa851" providerId="ADAL" clId="{8B8B0479-6E85-4D60-9785-2733C9FF2176}" dt="2021-06-25T21:56:58.265" v="9651" actId="478"/>
          <ac:picMkLst>
            <pc:docMk/>
            <pc:sldMk cId="4222538882" sldId="813"/>
            <ac:picMk id="52" creationId="{48B31FBC-260D-440F-A60A-6BBE89156865}"/>
          </ac:picMkLst>
        </pc:picChg>
        <pc:picChg chg="add mod">
          <ac:chgData name="Zhaode Ouyang" userId="2b8468ff-da7e-4544-87f9-07e5e9bfa851" providerId="ADAL" clId="{8B8B0479-6E85-4D60-9785-2733C9FF2176}" dt="2021-06-25T18:25:24.694" v="6041" actId="1076"/>
          <ac:picMkLst>
            <pc:docMk/>
            <pc:sldMk cId="4222538882" sldId="813"/>
            <ac:picMk id="60" creationId="{3D523705-62CD-4063-A93D-6934B0EE5CF4}"/>
          </ac:picMkLst>
        </pc:picChg>
        <pc:picChg chg="add del mod">
          <ac:chgData name="Zhaode Ouyang" userId="2b8468ff-da7e-4544-87f9-07e5e9bfa851" providerId="ADAL" clId="{8B8B0479-6E85-4D60-9785-2733C9FF2176}" dt="2021-06-25T18:25:03.789" v="6009" actId="478"/>
          <ac:picMkLst>
            <pc:docMk/>
            <pc:sldMk cId="4222538882" sldId="813"/>
            <ac:picMk id="62" creationId="{2C3C0823-3736-4F75-AFB2-AA9099A5778B}"/>
          </ac:picMkLst>
        </pc:picChg>
        <pc:picChg chg="mod">
          <ac:chgData name="Zhaode Ouyang" userId="2b8468ff-da7e-4544-87f9-07e5e9bfa851" providerId="ADAL" clId="{8B8B0479-6E85-4D60-9785-2733C9FF2176}" dt="2021-06-25T18:25:38.956" v="6044" actId="1076"/>
          <ac:picMkLst>
            <pc:docMk/>
            <pc:sldMk cId="4222538882" sldId="813"/>
            <ac:picMk id="68" creationId="{34F80F53-D881-4C39-A601-D37018C25EEB}"/>
          </ac:picMkLst>
        </pc:picChg>
        <pc:picChg chg="add mod">
          <ac:chgData name="Zhaode Ouyang" userId="2b8468ff-da7e-4544-87f9-07e5e9bfa851" providerId="ADAL" clId="{8B8B0479-6E85-4D60-9785-2733C9FF2176}" dt="2021-06-25T18:27:53.508" v="6076" actId="1076"/>
          <ac:picMkLst>
            <pc:docMk/>
            <pc:sldMk cId="4222538882" sldId="813"/>
            <ac:picMk id="72" creationId="{9F272FB6-2B50-49C8-9C46-885E216F9D3A}"/>
          </ac:picMkLst>
        </pc:picChg>
      </pc:sldChg>
      <pc:sldChg chg="del">
        <pc:chgData name="Zhaode Ouyang" userId="2b8468ff-da7e-4544-87f9-07e5e9bfa851" providerId="ADAL" clId="{8B8B0479-6E85-4D60-9785-2733C9FF2176}" dt="2021-06-23T20:22:12.604" v="2223" actId="47"/>
        <pc:sldMkLst>
          <pc:docMk/>
          <pc:sldMk cId="64695311" sldId="816"/>
        </pc:sldMkLst>
      </pc:sldChg>
      <pc:sldChg chg="addSp delSp modSp add del mod">
        <pc:chgData name="Zhaode Ouyang" userId="2b8468ff-da7e-4544-87f9-07e5e9bfa851" providerId="ADAL" clId="{8B8B0479-6E85-4D60-9785-2733C9FF2176}" dt="2021-06-27T21:50:01.709" v="10633" actId="47"/>
        <pc:sldMkLst>
          <pc:docMk/>
          <pc:sldMk cId="674387175" sldId="817"/>
        </pc:sldMkLst>
        <pc:spChg chg="add mod">
          <ac:chgData name="Zhaode Ouyang" userId="2b8468ff-da7e-4544-87f9-07e5e9bfa851" providerId="ADAL" clId="{8B8B0479-6E85-4D60-9785-2733C9FF2176}" dt="2021-06-27T21:49:12.302" v="10632" actId="20577"/>
          <ac:spMkLst>
            <pc:docMk/>
            <pc:sldMk cId="674387175" sldId="817"/>
            <ac:spMk id="3" creationId="{442A2765-86C3-441D-A051-52FDC7B98F5A}"/>
          </ac:spMkLst>
        </pc:spChg>
        <pc:spChg chg="add del">
          <ac:chgData name="Zhaode Ouyang" userId="2b8468ff-da7e-4544-87f9-07e5e9bfa851" providerId="ADAL" clId="{8B8B0479-6E85-4D60-9785-2733C9FF2176}" dt="2021-06-27T20:54:54.889" v="10584" actId="22"/>
          <ac:spMkLst>
            <pc:docMk/>
            <pc:sldMk cId="674387175" sldId="817"/>
            <ac:spMk id="6" creationId="{E7F1F9FF-B39D-40B2-86B1-28DEC817E6D3}"/>
          </ac:spMkLst>
        </pc:spChg>
        <pc:spChg chg="del mod">
          <ac:chgData name="Zhaode Ouyang" userId="2b8468ff-da7e-4544-87f9-07e5e9bfa851" providerId="ADAL" clId="{8B8B0479-6E85-4D60-9785-2733C9FF2176}" dt="2021-06-27T20:55:15.594" v="10591"/>
          <ac:spMkLst>
            <pc:docMk/>
            <pc:sldMk cId="674387175" sldId="817"/>
            <ac:spMk id="10" creationId="{1F207635-D289-B542-9AC7-A864C81C8338}"/>
          </ac:spMkLst>
        </pc:spChg>
        <pc:spChg chg="mod">
          <ac:chgData name="Zhaode Ouyang" userId="2b8468ff-da7e-4544-87f9-07e5e9bfa851" providerId="ADAL" clId="{8B8B0479-6E85-4D60-9785-2733C9FF2176}" dt="2021-06-23T20:28:45.319" v="2259" actId="20577"/>
          <ac:spMkLst>
            <pc:docMk/>
            <pc:sldMk cId="674387175" sldId="817"/>
            <ac:spMk id="38" creationId="{9EE701C9-5F50-A547-B8BF-67376F96660F}"/>
          </ac:spMkLst>
        </pc:spChg>
        <pc:graphicFrameChg chg="mod modGraphic">
          <ac:chgData name="Zhaode Ouyang" userId="2b8468ff-da7e-4544-87f9-07e5e9bfa851" providerId="ADAL" clId="{8B8B0479-6E85-4D60-9785-2733C9FF2176}" dt="2021-06-27T20:55:02.617" v="10587" actId="14734"/>
          <ac:graphicFrameMkLst>
            <pc:docMk/>
            <pc:sldMk cId="674387175" sldId="817"/>
            <ac:graphicFrameMk id="9" creationId="{19B4AC2A-6501-3645-A79E-45F18CFBAF62}"/>
          </ac:graphicFrameMkLst>
        </pc:graphicFrameChg>
      </pc:sldChg>
      <pc:sldChg chg="addSp delSp modSp add del mod ord modNotesTx">
        <pc:chgData name="Zhaode Ouyang" userId="2b8468ff-da7e-4544-87f9-07e5e9bfa851" providerId="ADAL" clId="{8B8B0479-6E85-4D60-9785-2733C9FF2176}" dt="2021-07-01T18:35:20.940" v="13591" actId="20577"/>
        <pc:sldMkLst>
          <pc:docMk/>
          <pc:sldMk cId="1181804462" sldId="819"/>
        </pc:sldMkLst>
        <pc:spChg chg="add del mod">
          <ac:chgData name="Zhaode Ouyang" userId="2b8468ff-da7e-4544-87f9-07e5e9bfa851" providerId="ADAL" clId="{8B8B0479-6E85-4D60-9785-2733C9FF2176}" dt="2021-06-27T22:15:46.055" v="10845"/>
          <ac:spMkLst>
            <pc:docMk/>
            <pc:sldMk cId="1181804462" sldId="819"/>
            <ac:spMk id="2" creationId="{9BFED04C-9E45-445D-A18E-4E3118E7C30C}"/>
          </ac:spMkLst>
        </pc:spChg>
        <pc:spChg chg="add del mod">
          <ac:chgData name="Zhaode Ouyang" userId="2b8468ff-da7e-4544-87f9-07e5e9bfa851" providerId="ADAL" clId="{8B8B0479-6E85-4D60-9785-2733C9FF2176}" dt="2021-06-27T22:37:34.538" v="11242" actId="478"/>
          <ac:spMkLst>
            <pc:docMk/>
            <pc:sldMk cId="1181804462" sldId="819"/>
            <ac:spMk id="5" creationId="{EE6A4A6D-B9A3-4999-A250-122A47C4CD58}"/>
          </ac:spMkLst>
        </pc:spChg>
        <pc:spChg chg="add mod">
          <ac:chgData name="Zhaode Ouyang" userId="2b8468ff-da7e-4544-87f9-07e5e9bfa851" providerId="ADAL" clId="{8B8B0479-6E85-4D60-9785-2733C9FF2176}" dt="2021-06-27T22:36:36.538" v="11230"/>
          <ac:spMkLst>
            <pc:docMk/>
            <pc:sldMk cId="1181804462" sldId="819"/>
            <ac:spMk id="6" creationId="{AED4DB66-B9AB-4A65-8E1E-E33D7502B606}"/>
          </ac:spMkLst>
        </pc:spChg>
        <pc:spChg chg="add mod">
          <ac:chgData name="Zhaode Ouyang" userId="2b8468ff-da7e-4544-87f9-07e5e9bfa851" providerId="ADAL" clId="{8B8B0479-6E85-4D60-9785-2733C9FF2176}" dt="2021-06-27T22:36:36.538" v="11230"/>
          <ac:spMkLst>
            <pc:docMk/>
            <pc:sldMk cId="1181804462" sldId="819"/>
            <ac:spMk id="8" creationId="{F08B55A3-2DEA-4C87-8E02-C37102CFB245}"/>
          </ac:spMkLst>
        </pc:spChg>
        <pc:spChg chg="add del">
          <ac:chgData name="Zhaode Ouyang" userId="2b8468ff-da7e-4544-87f9-07e5e9bfa851" providerId="ADAL" clId="{8B8B0479-6E85-4D60-9785-2733C9FF2176}" dt="2021-06-25T22:10:38.151" v="9694" actId="22"/>
          <ac:spMkLst>
            <pc:docMk/>
            <pc:sldMk cId="1181804462" sldId="819"/>
            <ac:spMk id="9" creationId="{E253A981-EF57-4DE4-B824-95D85A32FC90}"/>
          </ac:spMkLst>
        </pc:spChg>
        <pc:spChg chg="add mod">
          <ac:chgData name="Zhaode Ouyang" userId="2b8468ff-da7e-4544-87f9-07e5e9bfa851" providerId="ADAL" clId="{8B8B0479-6E85-4D60-9785-2733C9FF2176}" dt="2021-06-27T22:37:45.011" v="11249" actId="14100"/>
          <ac:spMkLst>
            <pc:docMk/>
            <pc:sldMk cId="1181804462" sldId="819"/>
            <ac:spMk id="12" creationId="{190CED79-6BD5-4417-AE9B-2DAF0568669E}"/>
          </ac:spMkLst>
        </pc:spChg>
        <pc:spChg chg="add del mod">
          <ac:chgData name="Zhaode Ouyang" userId="2b8468ff-da7e-4544-87f9-07e5e9bfa851" providerId="ADAL" clId="{8B8B0479-6E85-4D60-9785-2733C9FF2176}" dt="2021-06-27T22:37:37.070" v="11244" actId="478"/>
          <ac:spMkLst>
            <pc:docMk/>
            <pc:sldMk cId="1181804462" sldId="819"/>
            <ac:spMk id="13" creationId="{8F817332-7146-4B38-A55E-853AC81ED820}"/>
          </ac:spMkLst>
        </pc:spChg>
        <pc:spChg chg="add mod">
          <ac:chgData name="Zhaode Ouyang" userId="2b8468ff-da7e-4544-87f9-07e5e9bfa851" providerId="ADAL" clId="{8B8B0479-6E85-4D60-9785-2733C9FF2176}" dt="2021-06-27T22:36:36.538" v="11230"/>
          <ac:spMkLst>
            <pc:docMk/>
            <pc:sldMk cId="1181804462" sldId="819"/>
            <ac:spMk id="14" creationId="{627266C4-E400-4E9F-9C9C-183FE46C0A0C}"/>
          </ac:spMkLst>
        </pc:spChg>
        <pc:spChg chg="add mod">
          <ac:chgData name="Zhaode Ouyang" userId="2b8468ff-da7e-4544-87f9-07e5e9bfa851" providerId="ADAL" clId="{8B8B0479-6E85-4D60-9785-2733C9FF2176}" dt="2021-06-27T22:36:36.538" v="11230"/>
          <ac:spMkLst>
            <pc:docMk/>
            <pc:sldMk cId="1181804462" sldId="819"/>
            <ac:spMk id="16" creationId="{17109472-8AF7-4798-875C-D59765B169BA}"/>
          </ac:spMkLst>
        </pc:spChg>
        <pc:spChg chg="add mod">
          <ac:chgData name="Zhaode Ouyang" userId="2b8468ff-da7e-4544-87f9-07e5e9bfa851" providerId="ADAL" clId="{8B8B0479-6E85-4D60-9785-2733C9FF2176}" dt="2021-06-27T22:37:47.821" v="11250" actId="14100"/>
          <ac:spMkLst>
            <pc:docMk/>
            <pc:sldMk cId="1181804462" sldId="819"/>
            <ac:spMk id="19" creationId="{FFBDFA78-DFE7-43E6-B966-1088AB3C63BD}"/>
          </ac:spMkLst>
        </pc:spChg>
        <pc:spChg chg="add mod">
          <ac:chgData name="Zhaode Ouyang" userId="2b8468ff-da7e-4544-87f9-07e5e9bfa851" providerId="ADAL" clId="{8B8B0479-6E85-4D60-9785-2733C9FF2176}" dt="2021-06-27T22:36:36.538" v="11230"/>
          <ac:spMkLst>
            <pc:docMk/>
            <pc:sldMk cId="1181804462" sldId="819"/>
            <ac:spMk id="22" creationId="{06ED1EC2-2FF3-49E0-986C-4F76FD1CE455}"/>
          </ac:spMkLst>
        </pc:spChg>
        <pc:spChg chg="add mod">
          <ac:chgData name="Zhaode Ouyang" userId="2b8468ff-da7e-4544-87f9-07e5e9bfa851" providerId="ADAL" clId="{8B8B0479-6E85-4D60-9785-2733C9FF2176}" dt="2021-06-27T22:36:36.538" v="11230"/>
          <ac:spMkLst>
            <pc:docMk/>
            <pc:sldMk cId="1181804462" sldId="819"/>
            <ac:spMk id="24" creationId="{4C94965F-1D16-4651-9BA1-7E67388A63DE}"/>
          </ac:spMkLst>
        </pc:spChg>
        <pc:spChg chg="add del mod">
          <ac:chgData name="Zhaode Ouyang" userId="2b8468ff-da7e-4544-87f9-07e5e9bfa851" providerId="ADAL" clId="{8B8B0479-6E85-4D60-9785-2733C9FF2176}" dt="2021-06-27T22:48:43.410" v="11279" actId="478"/>
          <ac:spMkLst>
            <pc:docMk/>
            <pc:sldMk cId="1181804462" sldId="819"/>
            <ac:spMk id="32" creationId="{099A1796-22CD-4B98-A425-435ADA57611E}"/>
          </ac:spMkLst>
        </pc:spChg>
        <pc:spChg chg="del mod topLvl">
          <ac:chgData name="Zhaode Ouyang" userId="2b8468ff-da7e-4544-87f9-07e5e9bfa851" providerId="ADAL" clId="{8B8B0479-6E85-4D60-9785-2733C9FF2176}" dt="2021-06-27T22:39:06.266" v="11256" actId="478"/>
          <ac:spMkLst>
            <pc:docMk/>
            <pc:sldMk cId="1181804462" sldId="819"/>
            <ac:spMk id="36" creationId="{6B516D9B-16D6-4CC7-8B13-632976C96E61}"/>
          </ac:spMkLst>
        </pc:spChg>
        <pc:spChg chg="add mod">
          <ac:chgData name="Zhaode Ouyang" userId="2b8468ff-da7e-4544-87f9-07e5e9bfa851" providerId="ADAL" clId="{8B8B0479-6E85-4D60-9785-2733C9FF2176}" dt="2021-06-27T22:38:50.594" v="11252"/>
          <ac:spMkLst>
            <pc:docMk/>
            <pc:sldMk cId="1181804462" sldId="819"/>
            <ac:spMk id="37" creationId="{46C66740-0676-4586-92B0-C8A5C0A39356}"/>
          </ac:spMkLst>
        </pc:spChg>
        <pc:spChg chg="mod">
          <ac:chgData name="Zhaode Ouyang" userId="2b8468ff-da7e-4544-87f9-07e5e9bfa851" providerId="ADAL" clId="{8B8B0479-6E85-4D60-9785-2733C9FF2176}" dt="2021-06-29T22:54:42.287" v="12995" actId="20577"/>
          <ac:spMkLst>
            <pc:docMk/>
            <pc:sldMk cId="1181804462" sldId="819"/>
            <ac:spMk id="38" creationId="{9EE701C9-5F50-A547-B8BF-67376F96660F}"/>
          </ac:spMkLst>
        </pc:spChg>
        <pc:spChg chg="add mod">
          <ac:chgData name="Zhaode Ouyang" userId="2b8468ff-da7e-4544-87f9-07e5e9bfa851" providerId="ADAL" clId="{8B8B0479-6E85-4D60-9785-2733C9FF2176}" dt="2021-06-27T22:39:22.746" v="11272" actId="20577"/>
          <ac:spMkLst>
            <pc:docMk/>
            <pc:sldMk cId="1181804462" sldId="819"/>
            <ac:spMk id="40" creationId="{5B5C69F5-17E4-43A2-9182-D676B32CCE75}"/>
          </ac:spMkLst>
        </pc:spChg>
        <pc:spChg chg="add mod">
          <ac:chgData name="Zhaode Ouyang" userId="2b8468ff-da7e-4544-87f9-07e5e9bfa851" providerId="ADAL" clId="{8B8B0479-6E85-4D60-9785-2733C9FF2176}" dt="2021-06-27T23:19:29.842" v="11430" actId="14100"/>
          <ac:spMkLst>
            <pc:docMk/>
            <pc:sldMk cId="1181804462" sldId="819"/>
            <ac:spMk id="41" creationId="{986E4CE5-0084-4C39-B0F5-96712F3DDC1F}"/>
          </ac:spMkLst>
        </pc:spChg>
        <pc:spChg chg="add mod">
          <ac:chgData name="Zhaode Ouyang" userId="2b8468ff-da7e-4544-87f9-07e5e9bfa851" providerId="ADAL" clId="{8B8B0479-6E85-4D60-9785-2733C9FF2176}" dt="2021-06-28T16:43:04.071" v="12077" actId="1076"/>
          <ac:spMkLst>
            <pc:docMk/>
            <pc:sldMk cId="1181804462" sldId="819"/>
            <ac:spMk id="51" creationId="{A0C7A718-06F1-4C84-AF90-70D6F5619569}"/>
          </ac:spMkLst>
        </pc:spChg>
        <pc:spChg chg="add mod">
          <ac:chgData name="Zhaode Ouyang" userId="2b8468ff-da7e-4544-87f9-07e5e9bfa851" providerId="ADAL" clId="{8B8B0479-6E85-4D60-9785-2733C9FF2176}" dt="2021-06-28T16:45:15.760" v="12118" actId="1076"/>
          <ac:spMkLst>
            <pc:docMk/>
            <pc:sldMk cId="1181804462" sldId="819"/>
            <ac:spMk id="52" creationId="{6D9EE071-57C7-49DB-A8D9-F1DDE36A127F}"/>
          </ac:spMkLst>
        </pc:spChg>
        <pc:spChg chg="add mod">
          <ac:chgData name="Zhaode Ouyang" userId="2b8468ff-da7e-4544-87f9-07e5e9bfa851" providerId="ADAL" clId="{8B8B0479-6E85-4D60-9785-2733C9FF2176}" dt="2021-06-28T16:46:57.874" v="12175" actId="20577"/>
          <ac:spMkLst>
            <pc:docMk/>
            <pc:sldMk cId="1181804462" sldId="819"/>
            <ac:spMk id="53" creationId="{EED00FF7-6B37-4779-ACC1-7778BC2818DD}"/>
          </ac:spMkLst>
        </pc:spChg>
        <pc:spChg chg="add mod">
          <ac:chgData name="Zhaode Ouyang" userId="2b8468ff-da7e-4544-87f9-07e5e9bfa851" providerId="ADAL" clId="{8B8B0479-6E85-4D60-9785-2733C9FF2176}" dt="2021-06-28T16:47:05.955" v="12179" actId="1035"/>
          <ac:spMkLst>
            <pc:docMk/>
            <pc:sldMk cId="1181804462" sldId="819"/>
            <ac:spMk id="54" creationId="{68761E58-67BA-431D-A99A-7EF04B9695F6}"/>
          </ac:spMkLst>
        </pc:spChg>
        <pc:spChg chg="add mod">
          <ac:chgData name="Zhaode Ouyang" userId="2b8468ff-da7e-4544-87f9-07e5e9bfa851" providerId="ADAL" clId="{8B8B0479-6E85-4D60-9785-2733C9FF2176}" dt="2021-06-29T21:55:11.057" v="12950" actId="1036"/>
          <ac:spMkLst>
            <pc:docMk/>
            <pc:sldMk cId="1181804462" sldId="819"/>
            <ac:spMk id="55" creationId="{E2D8123C-539F-48A5-91A3-CE8790671257}"/>
          </ac:spMkLst>
        </pc:spChg>
        <pc:grpChg chg="add del mod">
          <ac:chgData name="Zhaode Ouyang" userId="2b8468ff-da7e-4544-87f9-07e5e9bfa851" providerId="ADAL" clId="{8B8B0479-6E85-4D60-9785-2733C9FF2176}" dt="2021-06-27T22:39:02.949" v="11255" actId="165"/>
          <ac:grpSpMkLst>
            <pc:docMk/>
            <pc:sldMk cId="1181804462" sldId="819"/>
            <ac:grpSpMk id="34" creationId="{6D276A21-8210-4B31-BB81-840EB70A72FF}"/>
          </ac:grpSpMkLst>
        </pc:grpChg>
        <pc:graphicFrameChg chg="mod modGraphic">
          <ac:chgData name="Zhaode Ouyang" userId="2b8468ff-da7e-4544-87f9-07e5e9bfa851" providerId="ADAL" clId="{8B8B0479-6E85-4D60-9785-2733C9FF2176}" dt="2021-06-30T21:54:57.703" v="13516" actId="1076"/>
          <ac:graphicFrameMkLst>
            <pc:docMk/>
            <pc:sldMk cId="1181804462" sldId="819"/>
            <ac:graphicFrameMk id="11" creationId="{0CDAF9CC-D093-7E4C-A6A3-9906691A9FCA}"/>
          </ac:graphicFrameMkLst>
        </pc:graphicFrameChg>
        <pc:graphicFrameChg chg="add mod modGraphic">
          <ac:chgData name="Zhaode Ouyang" userId="2b8468ff-da7e-4544-87f9-07e5e9bfa851" providerId="ADAL" clId="{8B8B0479-6E85-4D60-9785-2733C9FF2176}" dt="2021-06-30T21:54:23.368" v="13515" actId="14734"/>
          <ac:graphicFrameMkLst>
            <pc:docMk/>
            <pc:sldMk cId="1181804462" sldId="819"/>
            <ac:graphicFrameMk id="50" creationId="{A7513429-7756-4FFB-BDFC-C001C0F9FA78}"/>
          </ac:graphicFrameMkLst>
        </pc:graphicFrameChg>
        <pc:picChg chg="add mod">
          <ac:chgData name="Zhaode Ouyang" userId="2b8468ff-da7e-4544-87f9-07e5e9bfa851" providerId="ADAL" clId="{8B8B0479-6E85-4D60-9785-2733C9FF2176}" dt="2021-06-27T22:36:36.538" v="11230"/>
          <ac:picMkLst>
            <pc:docMk/>
            <pc:sldMk cId="1181804462" sldId="819"/>
            <ac:picMk id="7" creationId="{84417837-9797-4A63-9F72-32D7385F654C}"/>
          </ac:picMkLst>
        </pc:picChg>
        <pc:picChg chg="add mod">
          <ac:chgData name="Zhaode Ouyang" userId="2b8468ff-da7e-4544-87f9-07e5e9bfa851" providerId="ADAL" clId="{8B8B0479-6E85-4D60-9785-2733C9FF2176}" dt="2021-06-27T22:36:36.538" v="11230"/>
          <ac:picMkLst>
            <pc:docMk/>
            <pc:sldMk cId="1181804462" sldId="819"/>
            <ac:picMk id="9" creationId="{2862F474-4D70-4241-9D9A-59DD0F4A73A3}"/>
          </ac:picMkLst>
        </pc:picChg>
        <pc:picChg chg="add del mod">
          <ac:chgData name="Zhaode Ouyang" userId="2b8468ff-da7e-4544-87f9-07e5e9bfa851" providerId="ADAL" clId="{8B8B0479-6E85-4D60-9785-2733C9FF2176}" dt="2021-06-27T22:37:40.633" v="11247" actId="478"/>
          <ac:picMkLst>
            <pc:docMk/>
            <pc:sldMk cId="1181804462" sldId="819"/>
            <ac:picMk id="10" creationId="{78072690-809B-46CC-A4CF-C56722817E06}"/>
          </ac:picMkLst>
        </pc:picChg>
        <pc:picChg chg="add mod">
          <ac:chgData name="Zhaode Ouyang" userId="2b8468ff-da7e-4544-87f9-07e5e9bfa851" providerId="ADAL" clId="{8B8B0479-6E85-4D60-9785-2733C9FF2176}" dt="2021-06-27T22:36:36.538" v="11230"/>
          <ac:picMkLst>
            <pc:docMk/>
            <pc:sldMk cId="1181804462" sldId="819"/>
            <ac:picMk id="15" creationId="{9F634D75-953E-44A7-BFE7-26FCD4C14D3F}"/>
          </ac:picMkLst>
        </pc:picChg>
        <pc:picChg chg="add mod">
          <ac:chgData name="Zhaode Ouyang" userId="2b8468ff-da7e-4544-87f9-07e5e9bfa851" providerId="ADAL" clId="{8B8B0479-6E85-4D60-9785-2733C9FF2176}" dt="2021-06-27T22:36:36.538" v="11230"/>
          <ac:picMkLst>
            <pc:docMk/>
            <pc:sldMk cId="1181804462" sldId="819"/>
            <ac:picMk id="17" creationId="{497A5A0D-F29A-480D-A8E7-ACCAD97340A1}"/>
          </ac:picMkLst>
        </pc:picChg>
        <pc:picChg chg="add del mod">
          <ac:chgData name="Zhaode Ouyang" userId="2b8468ff-da7e-4544-87f9-07e5e9bfa851" providerId="ADAL" clId="{8B8B0479-6E85-4D60-9785-2733C9FF2176}" dt="2021-06-27T22:37:39.269" v="11246" actId="478"/>
          <ac:picMkLst>
            <pc:docMk/>
            <pc:sldMk cId="1181804462" sldId="819"/>
            <ac:picMk id="18" creationId="{38FF9529-ECFA-4465-8F8F-BF2024FDF456}"/>
          </ac:picMkLst>
        </pc:picChg>
        <pc:picChg chg="add del mod">
          <ac:chgData name="Zhaode Ouyang" userId="2b8468ff-da7e-4544-87f9-07e5e9bfa851" providerId="ADAL" clId="{8B8B0479-6E85-4D60-9785-2733C9FF2176}" dt="2021-06-27T22:37:41.379" v="11248" actId="478"/>
          <ac:picMkLst>
            <pc:docMk/>
            <pc:sldMk cId="1181804462" sldId="819"/>
            <ac:picMk id="20" creationId="{70DA85BA-C89C-42B0-B872-1FC8217E4C15}"/>
          </ac:picMkLst>
        </pc:picChg>
        <pc:picChg chg="add del mod">
          <ac:chgData name="Zhaode Ouyang" userId="2b8468ff-da7e-4544-87f9-07e5e9bfa851" providerId="ADAL" clId="{8B8B0479-6E85-4D60-9785-2733C9FF2176}" dt="2021-06-27T22:37:38.678" v="11245" actId="478"/>
          <ac:picMkLst>
            <pc:docMk/>
            <pc:sldMk cId="1181804462" sldId="819"/>
            <ac:picMk id="21" creationId="{6BDAF95C-9AA9-4978-920A-C2B4BE93F536}"/>
          </ac:picMkLst>
        </pc:picChg>
        <pc:picChg chg="add mod">
          <ac:chgData name="Zhaode Ouyang" userId="2b8468ff-da7e-4544-87f9-07e5e9bfa851" providerId="ADAL" clId="{8B8B0479-6E85-4D60-9785-2733C9FF2176}" dt="2021-06-27T22:36:36.538" v="11230"/>
          <ac:picMkLst>
            <pc:docMk/>
            <pc:sldMk cId="1181804462" sldId="819"/>
            <ac:picMk id="23" creationId="{390B53C2-1797-4DB3-8D9B-4F8B3054EA9C}"/>
          </ac:picMkLst>
        </pc:picChg>
        <pc:picChg chg="add mod">
          <ac:chgData name="Zhaode Ouyang" userId="2b8468ff-da7e-4544-87f9-07e5e9bfa851" providerId="ADAL" clId="{8B8B0479-6E85-4D60-9785-2733C9FF2176}" dt="2021-06-27T22:36:36.538" v="11230"/>
          <ac:picMkLst>
            <pc:docMk/>
            <pc:sldMk cId="1181804462" sldId="819"/>
            <ac:picMk id="25" creationId="{31D18E57-938B-481A-8E97-2725A46B660E}"/>
          </ac:picMkLst>
        </pc:picChg>
        <pc:picChg chg="add mod">
          <ac:chgData name="Zhaode Ouyang" userId="2b8468ff-da7e-4544-87f9-07e5e9bfa851" providerId="ADAL" clId="{8B8B0479-6E85-4D60-9785-2733C9FF2176}" dt="2021-06-27T22:36:36.538" v="11230"/>
          <ac:picMkLst>
            <pc:docMk/>
            <pc:sldMk cId="1181804462" sldId="819"/>
            <ac:picMk id="26" creationId="{0FB91B96-A8D5-484F-B895-12EDFFE2827B}"/>
          </ac:picMkLst>
        </pc:picChg>
        <pc:picChg chg="add mod">
          <ac:chgData name="Zhaode Ouyang" userId="2b8468ff-da7e-4544-87f9-07e5e9bfa851" providerId="ADAL" clId="{8B8B0479-6E85-4D60-9785-2733C9FF2176}" dt="2021-06-27T22:36:36.538" v="11230"/>
          <ac:picMkLst>
            <pc:docMk/>
            <pc:sldMk cId="1181804462" sldId="819"/>
            <ac:picMk id="27" creationId="{0F2EFE53-2751-48E8-B3E9-FD245FC25F43}"/>
          </ac:picMkLst>
        </pc:picChg>
        <pc:picChg chg="add mod">
          <ac:chgData name="Zhaode Ouyang" userId="2b8468ff-da7e-4544-87f9-07e5e9bfa851" providerId="ADAL" clId="{8B8B0479-6E85-4D60-9785-2733C9FF2176}" dt="2021-06-27T22:36:36.538" v="11230"/>
          <ac:picMkLst>
            <pc:docMk/>
            <pc:sldMk cId="1181804462" sldId="819"/>
            <ac:picMk id="28" creationId="{623A8575-9B4F-4ECB-A0BE-8BAAA6BE3D44}"/>
          </ac:picMkLst>
        </pc:picChg>
        <pc:picChg chg="add mod">
          <ac:chgData name="Zhaode Ouyang" userId="2b8468ff-da7e-4544-87f9-07e5e9bfa851" providerId="ADAL" clId="{8B8B0479-6E85-4D60-9785-2733C9FF2176}" dt="2021-06-27T22:36:36.538" v="11230"/>
          <ac:picMkLst>
            <pc:docMk/>
            <pc:sldMk cId="1181804462" sldId="819"/>
            <ac:picMk id="29" creationId="{2665FD39-AD21-40B9-969F-9A76A3D8930B}"/>
          </ac:picMkLst>
        </pc:picChg>
        <pc:picChg chg="add del mod">
          <ac:chgData name="Zhaode Ouyang" userId="2b8468ff-da7e-4544-87f9-07e5e9bfa851" providerId="ADAL" clId="{8B8B0479-6E85-4D60-9785-2733C9FF2176}" dt="2021-06-27T22:37:07.600" v="11238" actId="478"/>
          <ac:picMkLst>
            <pc:docMk/>
            <pc:sldMk cId="1181804462" sldId="819"/>
            <ac:picMk id="30" creationId="{44E94F72-A69A-4D2F-A233-A9A463FA80B0}"/>
          </ac:picMkLst>
        </pc:picChg>
        <pc:picChg chg="add del mod">
          <ac:chgData name="Zhaode Ouyang" userId="2b8468ff-da7e-4544-87f9-07e5e9bfa851" providerId="ADAL" clId="{8B8B0479-6E85-4D60-9785-2733C9FF2176}" dt="2021-06-27T22:37:08.687" v="11239" actId="478"/>
          <ac:picMkLst>
            <pc:docMk/>
            <pc:sldMk cId="1181804462" sldId="819"/>
            <ac:picMk id="31" creationId="{FDCB27A5-DB4F-4BBD-BBDE-275858A202A9}"/>
          </ac:picMkLst>
        </pc:picChg>
        <pc:picChg chg="add del mod">
          <ac:chgData name="Zhaode Ouyang" userId="2b8468ff-da7e-4544-87f9-07e5e9bfa851" providerId="ADAL" clId="{8B8B0479-6E85-4D60-9785-2733C9FF2176}" dt="2021-06-27T22:48:41.257" v="11278" actId="478"/>
          <ac:picMkLst>
            <pc:docMk/>
            <pc:sldMk cId="1181804462" sldId="819"/>
            <ac:picMk id="33" creationId="{3C076644-A448-4155-85F6-829D920A82AF}"/>
          </ac:picMkLst>
        </pc:picChg>
        <pc:picChg chg="mod topLvl">
          <ac:chgData name="Zhaode Ouyang" userId="2b8468ff-da7e-4544-87f9-07e5e9bfa851" providerId="ADAL" clId="{8B8B0479-6E85-4D60-9785-2733C9FF2176}" dt="2021-06-27T22:39:02.949" v="11255" actId="165"/>
          <ac:picMkLst>
            <pc:docMk/>
            <pc:sldMk cId="1181804462" sldId="819"/>
            <ac:picMk id="35" creationId="{A94FDF13-72C0-4D0F-99A0-3FFB069BD696}"/>
          </ac:picMkLst>
        </pc:picChg>
        <pc:picChg chg="add mod">
          <ac:chgData name="Zhaode Ouyang" userId="2b8468ff-da7e-4544-87f9-07e5e9bfa851" providerId="ADAL" clId="{8B8B0479-6E85-4D60-9785-2733C9FF2176}" dt="2021-06-27T22:39:15.115" v="11257" actId="571"/>
          <ac:picMkLst>
            <pc:docMk/>
            <pc:sldMk cId="1181804462" sldId="819"/>
            <ac:picMk id="39" creationId="{866B46DF-DF65-4A4F-A61B-E65A06ABACE5}"/>
          </ac:picMkLst>
        </pc:picChg>
        <pc:picChg chg="add mod">
          <ac:chgData name="Zhaode Ouyang" userId="2b8468ff-da7e-4544-87f9-07e5e9bfa851" providerId="ADAL" clId="{8B8B0479-6E85-4D60-9785-2733C9FF2176}" dt="2021-06-27T23:19:29.842" v="11430" actId="14100"/>
          <ac:picMkLst>
            <pc:docMk/>
            <pc:sldMk cId="1181804462" sldId="819"/>
            <ac:picMk id="42" creationId="{3ECD9BDE-7D33-43D5-9F21-8EA3BC1981E6}"/>
          </ac:picMkLst>
        </pc:picChg>
        <pc:cxnChg chg="add del mod">
          <ac:chgData name="Zhaode Ouyang" userId="2b8468ff-da7e-4544-87f9-07e5e9bfa851" providerId="ADAL" clId="{8B8B0479-6E85-4D60-9785-2733C9FF2176}" dt="2021-06-28T16:45:42.323" v="12119" actId="478"/>
          <ac:cxnSpMkLst>
            <pc:docMk/>
            <pc:sldMk cId="1181804462" sldId="819"/>
            <ac:cxnSpMk id="43" creationId="{623800E4-C8D7-418F-8BA7-9BE9C69BEE88}"/>
          </ac:cxnSpMkLst>
        </pc:cxnChg>
        <pc:cxnChg chg="add del mod">
          <ac:chgData name="Zhaode Ouyang" userId="2b8468ff-da7e-4544-87f9-07e5e9bfa851" providerId="ADAL" clId="{8B8B0479-6E85-4D60-9785-2733C9FF2176}" dt="2021-06-28T16:45:43.530" v="12120" actId="478"/>
          <ac:cxnSpMkLst>
            <pc:docMk/>
            <pc:sldMk cId="1181804462" sldId="819"/>
            <ac:cxnSpMk id="44" creationId="{C42C2F32-D0F0-4F57-96E1-FE12A8D1ECBF}"/>
          </ac:cxnSpMkLst>
        </pc:cxnChg>
        <pc:cxnChg chg="add del mod">
          <ac:chgData name="Zhaode Ouyang" userId="2b8468ff-da7e-4544-87f9-07e5e9bfa851" providerId="ADAL" clId="{8B8B0479-6E85-4D60-9785-2733C9FF2176}" dt="2021-06-28T16:45:44.777" v="12121" actId="478"/>
          <ac:cxnSpMkLst>
            <pc:docMk/>
            <pc:sldMk cId="1181804462" sldId="819"/>
            <ac:cxnSpMk id="48" creationId="{ABCEBD38-EC6E-45B3-980B-4B566D80C26D}"/>
          </ac:cxnSpMkLst>
        </pc:cxnChg>
        <pc:cxnChg chg="add del mod">
          <ac:chgData name="Zhaode Ouyang" userId="2b8468ff-da7e-4544-87f9-07e5e9bfa851" providerId="ADAL" clId="{8B8B0479-6E85-4D60-9785-2733C9FF2176}" dt="2021-06-28T16:45:45.814" v="12122" actId="478"/>
          <ac:cxnSpMkLst>
            <pc:docMk/>
            <pc:sldMk cId="1181804462" sldId="819"/>
            <ac:cxnSpMk id="49" creationId="{55C36670-ED90-49EB-A9A7-667FDFFB9633}"/>
          </ac:cxnSpMkLst>
        </pc:cxnChg>
        <pc:cxnChg chg="add mod">
          <ac:chgData name="Zhaode Ouyang" userId="2b8468ff-da7e-4544-87f9-07e5e9bfa851" providerId="ADAL" clId="{8B8B0479-6E85-4D60-9785-2733C9FF2176}" dt="2021-06-29T22:56:18.622" v="13010" actId="1076"/>
          <ac:cxnSpMkLst>
            <pc:docMk/>
            <pc:sldMk cId="1181804462" sldId="819"/>
            <ac:cxnSpMk id="56" creationId="{CB911A0C-E830-46C3-AF2A-6F8CA9A83377}"/>
          </ac:cxnSpMkLst>
        </pc:cxnChg>
        <pc:cxnChg chg="add mod">
          <ac:chgData name="Zhaode Ouyang" userId="2b8468ff-da7e-4544-87f9-07e5e9bfa851" providerId="ADAL" clId="{8B8B0479-6E85-4D60-9785-2733C9FF2176}" dt="2021-06-29T22:56:13.001" v="13008" actId="571"/>
          <ac:cxnSpMkLst>
            <pc:docMk/>
            <pc:sldMk cId="1181804462" sldId="819"/>
            <ac:cxnSpMk id="58" creationId="{74DEBBE7-7702-405A-B0D1-2DDE4509A52E}"/>
          </ac:cxnSpMkLst>
        </pc:cxnChg>
        <pc:cxnChg chg="add mod">
          <ac:chgData name="Zhaode Ouyang" userId="2b8468ff-da7e-4544-87f9-07e5e9bfa851" providerId="ADAL" clId="{8B8B0479-6E85-4D60-9785-2733C9FF2176}" dt="2021-06-29T22:56:12.570" v="13007" actId="571"/>
          <ac:cxnSpMkLst>
            <pc:docMk/>
            <pc:sldMk cId="1181804462" sldId="819"/>
            <ac:cxnSpMk id="59" creationId="{5E8A503D-6576-40E6-B2B8-1297B62BD9F9}"/>
          </ac:cxnSpMkLst>
        </pc:cxnChg>
        <pc:cxnChg chg="add mod">
          <ac:chgData name="Zhaode Ouyang" userId="2b8468ff-da7e-4544-87f9-07e5e9bfa851" providerId="ADAL" clId="{8B8B0479-6E85-4D60-9785-2733C9FF2176}" dt="2021-06-29T22:56:21.008" v="13011" actId="571"/>
          <ac:cxnSpMkLst>
            <pc:docMk/>
            <pc:sldMk cId="1181804462" sldId="819"/>
            <ac:cxnSpMk id="63" creationId="{32D7228E-F372-466E-88AE-709AC700F9F9}"/>
          </ac:cxnSpMkLst>
        </pc:cxnChg>
      </pc:sldChg>
      <pc:sldChg chg="addSp delSp modSp add del mod ord">
        <pc:chgData name="Zhaode Ouyang" userId="2b8468ff-da7e-4544-87f9-07e5e9bfa851" providerId="ADAL" clId="{8B8B0479-6E85-4D60-9785-2733C9FF2176}" dt="2021-06-29T18:01:45.367" v="12687" actId="2696"/>
        <pc:sldMkLst>
          <pc:docMk/>
          <pc:sldMk cId="1332658753" sldId="824"/>
        </pc:sldMkLst>
        <pc:spChg chg="add mod">
          <ac:chgData name="Zhaode Ouyang" userId="2b8468ff-da7e-4544-87f9-07e5e9bfa851" providerId="ADAL" clId="{8B8B0479-6E85-4D60-9785-2733C9FF2176}" dt="2021-06-27T21:52:41.209" v="10664"/>
          <ac:spMkLst>
            <pc:docMk/>
            <pc:sldMk cId="1332658753" sldId="824"/>
            <ac:spMk id="5" creationId="{D5901829-11B4-4E67-8768-2BD341CFE2BB}"/>
          </ac:spMkLst>
        </pc:spChg>
        <pc:spChg chg="add mod">
          <ac:chgData name="Zhaode Ouyang" userId="2b8468ff-da7e-4544-87f9-07e5e9bfa851" providerId="ADAL" clId="{8B8B0479-6E85-4D60-9785-2733C9FF2176}" dt="2021-06-27T22:01:38.091" v="10666"/>
          <ac:spMkLst>
            <pc:docMk/>
            <pc:sldMk cId="1332658753" sldId="824"/>
            <ac:spMk id="7" creationId="{0D2B5715-3CA8-4995-9ACB-42082FA0AFE1}"/>
          </ac:spMkLst>
        </pc:spChg>
        <pc:spChg chg="add mod">
          <ac:chgData name="Zhaode Ouyang" userId="2b8468ff-da7e-4544-87f9-07e5e9bfa851" providerId="ADAL" clId="{8B8B0479-6E85-4D60-9785-2733C9FF2176}" dt="2021-06-27T23:22:02.107" v="11444" actId="14100"/>
          <ac:spMkLst>
            <pc:docMk/>
            <pc:sldMk cId="1332658753" sldId="824"/>
            <ac:spMk id="9" creationId="{34681212-F53E-422D-8063-E81AA9499462}"/>
          </ac:spMkLst>
        </pc:spChg>
        <pc:spChg chg="mod">
          <ac:chgData name="Zhaode Ouyang" userId="2b8468ff-da7e-4544-87f9-07e5e9bfa851" providerId="ADAL" clId="{8B8B0479-6E85-4D60-9785-2733C9FF2176}" dt="2021-06-26T03:43:02.201" v="10100"/>
          <ac:spMkLst>
            <pc:docMk/>
            <pc:sldMk cId="1332658753" sldId="824"/>
            <ac:spMk id="38" creationId="{9EE701C9-5F50-A547-B8BF-67376F96660F}"/>
          </ac:spMkLst>
        </pc:spChg>
        <pc:spChg chg="del">
          <ac:chgData name="Zhaode Ouyang" userId="2b8468ff-da7e-4544-87f9-07e5e9bfa851" providerId="ADAL" clId="{8B8B0479-6E85-4D60-9785-2733C9FF2176}" dt="2021-06-25T22:10:57.740" v="9696" actId="478"/>
          <ac:spMkLst>
            <pc:docMk/>
            <pc:sldMk cId="1332658753" sldId="824"/>
            <ac:spMk id="72" creationId="{5FB8E465-83C1-324F-9D63-F49C88B17626}"/>
          </ac:spMkLst>
        </pc:spChg>
        <pc:spChg chg="del">
          <ac:chgData name="Zhaode Ouyang" userId="2b8468ff-da7e-4544-87f9-07e5e9bfa851" providerId="ADAL" clId="{8B8B0479-6E85-4D60-9785-2733C9FF2176}" dt="2021-06-25T22:10:57.740" v="9696" actId="478"/>
          <ac:spMkLst>
            <pc:docMk/>
            <pc:sldMk cId="1332658753" sldId="824"/>
            <ac:spMk id="73" creationId="{AFB2F8FB-D6EF-2246-912B-D69D72930F0C}"/>
          </ac:spMkLst>
        </pc:spChg>
        <pc:picChg chg="add mod">
          <ac:chgData name="Zhaode Ouyang" userId="2b8468ff-da7e-4544-87f9-07e5e9bfa851" providerId="ADAL" clId="{8B8B0479-6E85-4D60-9785-2733C9FF2176}" dt="2021-06-27T22:01:38.091" v="10666"/>
          <ac:picMkLst>
            <pc:docMk/>
            <pc:sldMk cId="1332658753" sldId="824"/>
            <ac:picMk id="6" creationId="{ED0775B8-E858-403B-94B6-DF6571D7EA0F}"/>
          </ac:picMkLst>
        </pc:picChg>
        <pc:picChg chg="add mod">
          <ac:chgData name="Zhaode Ouyang" userId="2b8468ff-da7e-4544-87f9-07e5e9bfa851" providerId="ADAL" clId="{8B8B0479-6E85-4D60-9785-2733C9FF2176}" dt="2021-06-27T23:21:54.029" v="11443" actId="14100"/>
          <ac:picMkLst>
            <pc:docMk/>
            <pc:sldMk cId="1332658753" sldId="824"/>
            <ac:picMk id="8" creationId="{DC7E869C-7B15-4BD3-A1A3-1C9AE24A2474}"/>
          </ac:picMkLst>
        </pc:picChg>
        <pc:picChg chg="del">
          <ac:chgData name="Zhaode Ouyang" userId="2b8468ff-da7e-4544-87f9-07e5e9bfa851" providerId="ADAL" clId="{8B8B0479-6E85-4D60-9785-2733C9FF2176}" dt="2021-06-25T22:10:57.740" v="9696" actId="478"/>
          <ac:picMkLst>
            <pc:docMk/>
            <pc:sldMk cId="1332658753" sldId="824"/>
            <ac:picMk id="74" creationId="{38E3E456-D1EE-A44F-8270-FCD28AB068F7}"/>
          </ac:picMkLst>
        </pc:picChg>
      </pc:sldChg>
      <pc:sldChg chg="addSp modSp mod modNotesTx">
        <pc:chgData name="Zhaode Ouyang" userId="2b8468ff-da7e-4544-87f9-07e5e9bfa851" providerId="ADAL" clId="{8B8B0479-6E85-4D60-9785-2733C9FF2176}" dt="2021-06-29T21:54:40.643" v="12932"/>
        <pc:sldMkLst>
          <pc:docMk/>
          <pc:sldMk cId="2462709979" sldId="828"/>
        </pc:sldMkLst>
        <pc:spChg chg="add mod">
          <ac:chgData name="Zhaode Ouyang" userId="2b8468ff-da7e-4544-87f9-07e5e9bfa851" providerId="ADAL" clId="{8B8B0479-6E85-4D60-9785-2733C9FF2176}" dt="2021-06-24T04:00:52.299" v="2593" actId="2085"/>
          <ac:spMkLst>
            <pc:docMk/>
            <pc:sldMk cId="2462709979" sldId="828"/>
            <ac:spMk id="2" creationId="{BA189A0B-B513-45B5-AA97-8D2362C9ADBB}"/>
          </ac:spMkLst>
        </pc:spChg>
        <pc:spChg chg="mod">
          <ac:chgData name="Zhaode Ouyang" userId="2b8468ff-da7e-4544-87f9-07e5e9bfa851" providerId="ADAL" clId="{8B8B0479-6E85-4D60-9785-2733C9FF2176}" dt="2021-06-25T22:18:36.368" v="9925" actId="21"/>
          <ac:spMkLst>
            <pc:docMk/>
            <pc:sldMk cId="2462709979" sldId="828"/>
            <ac:spMk id="5" creationId="{00000000-0000-0000-0000-000000000000}"/>
          </ac:spMkLst>
        </pc:spChg>
        <pc:spChg chg="mod">
          <ac:chgData name="Zhaode Ouyang" userId="2b8468ff-da7e-4544-87f9-07e5e9bfa851" providerId="ADAL" clId="{8B8B0479-6E85-4D60-9785-2733C9FF2176}" dt="2021-06-23T20:16:07.487" v="2174" actId="20577"/>
          <ac:spMkLst>
            <pc:docMk/>
            <pc:sldMk cId="2462709979" sldId="828"/>
            <ac:spMk id="6" creationId="{00000000-0000-0000-0000-000000000000}"/>
          </ac:spMkLst>
        </pc:spChg>
        <pc:spChg chg="add mod">
          <ac:chgData name="Zhaode Ouyang" userId="2b8468ff-da7e-4544-87f9-07e5e9bfa851" providerId="ADAL" clId="{8B8B0479-6E85-4D60-9785-2733C9FF2176}" dt="2021-06-29T21:54:40.643" v="12932"/>
          <ac:spMkLst>
            <pc:docMk/>
            <pc:sldMk cId="2462709979" sldId="828"/>
            <ac:spMk id="7" creationId="{6B5C1511-18DE-4D58-A0E8-D47B9B9263C5}"/>
          </ac:spMkLst>
        </pc:spChg>
      </pc:sldChg>
      <pc:sldChg chg="del">
        <pc:chgData name="Zhaode Ouyang" userId="2b8468ff-da7e-4544-87f9-07e5e9bfa851" providerId="ADAL" clId="{8B8B0479-6E85-4D60-9785-2733C9FF2176}" dt="2021-06-23T20:21:52.543" v="2210" actId="47"/>
        <pc:sldMkLst>
          <pc:docMk/>
          <pc:sldMk cId="4180951082" sldId="830"/>
        </pc:sldMkLst>
      </pc:sldChg>
      <pc:sldChg chg="modSp mod">
        <pc:chgData name="Zhaode Ouyang" userId="2b8468ff-da7e-4544-87f9-07e5e9bfa851" providerId="ADAL" clId="{8B8B0479-6E85-4D60-9785-2733C9FF2176}" dt="2021-06-23T04:57:44.485" v="296" actId="13926"/>
        <pc:sldMkLst>
          <pc:docMk/>
          <pc:sldMk cId="940534485" sldId="833"/>
        </pc:sldMkLst>
        <pc:spChg chg="mod">
          <ac:chgData name="Zhaode Ouyang" userId="2b8468ff-da7e-4544-87f9-07e5e9bfa851" providerId="ADAL" clId="{8B8B0479-6E85-4D60-9785-2733C9FF2176}" dt="2021-06-23T04:57:44.485" v="296" actId="13926"/>
          <ac:spMkLst>
            <pc:docMk/>
            <pc:sldMk cId="940534485" sldId="833"/>
            <ac:spMk id="40" creationId="{5A1DA734-E191-2C4F-B5A3-6139E6398E42}"/>
          </ac:spMkLst>
        </pc:spChg>
      </pc:sldChg>
      <pc:sldChg chg="addSp delSp modSp add del mod">
        <pc:chgData name="Zhaode Ouyang" userId="2b8468ff-da7e-4544-87f9-07e5e9bfa851" providerId="ADAL" clId="{8B8B0479-6E85-4D60-9785-2733C9FF2176}" dt="2021-06-25T17:28:05.645" v="5299" actId="47"/>
        <pc:sldMkLst>
          <pc:docMk/>
          <pc:sldMk cId="3009174414" sldId="837"/>
        </pc:sldMkLst>
        <pc:spChg chg="mod">
          <ac:chgData name="Zhaode Ouyang" userId="2b8468ff-da7e-4544-87f9-07e5e9bfa851" providerId="ADAL" clId="{8B8B0479-6E85-4D60-9785-2733C9FF2176}" dt="2021-06-23T06:48:34.771" v="1909" actId="20577"/>
          <ac:spMkLst>
            <pc:docMk/>
            <pc:sldMk cId="3009174414" sldId="837"/>
            <ac:spMk id="36" creationId="{59A9BD1E-5F5B-554F-8A04-3509DF036B48}"/>
          </ac:spMkLst>
        </pc:spChg>
        <pc:spChg chg="mod">
          <ac:chgData name="Zhaode Ouyang" userId="2b8468ff-da7e-4544-87f9-07e5e9bfa851" providerId="ADAL" clId="{8B8B0479-6E85-4D60-9785-2733C9FF2176}" dt="2021-06-23T20:34:19.426" v="2339"/>
          <ac:spMkLst>
            <pc:docMk/>
            <pc:sldMk cId="3009174414" sldId="837"/>
            <ac:spMk id="38" creationId="{9EE701C9-5F50-A547-B8BF-67376F96660F}"/>
          </ac:spMkLst>
        </pc:spChg>
        <pc:graphicFrameChg chg="add del mod">
          <ac:chgData name="Zhaode Ouyang" userId="2b8468ff-da7e-4544-87f9-07e5e9bfa851" providerId="ADAL" clId="{8B8B0479-6E85-4D60-9785-2733C9FF2176}" dt="2021-06-25T06:17:44.010" v="3276" actId="478"/>
          <ac:graphicFrameMkLst>
            <pc:docMk/>
            <pc:sldMk cId="3009174414" sldId="837"/>
            <ac:graphicFrameMk id="6" creationId="{C31D64AF-4A7C-41FA-B409-B373DE3934F9}"/>
          </ac:graphicFrameMkLst>
        </pc:graphicFrameChg>
        <pc:graphicFrameChg chg="mod modGraphic">
          <ac:chgData name="Zhaode Ouyang" userId="2b8468ff-da7e-4544-87f9-07e5e9bfa851" providerId="ADAL" clId="{8B8B0479-6E85-4D60-9785-2733C9FF2176}" dt="2021-06-25T17:28:02.100" v="5298" actId="1076"/>
          <ac:graphicFrameMkLst>
            <pc:docMk/>
            <pc:sldMk cId="3009174414" sldId="837"/>
            <ac:graphicFrameMk id="7" creationId="{81895D36-AF6E-9E4D-BFEF-0C5C32612124}"/>
          </ac:graphicFrameMkLst>
        </pc:graphicFrameChg>
      </pc:sldChg>
      <pc:sldChg chg="add">
        <pc:chgData name="Zhaode Ouyang" userId="2b8468ff-da7e-4544-87f9-07e5e9bfa851" providerId="ADAL" clId="{8B8B0479-6E85-4D60-9785-2733C9FF2176}" dt="2021-06-23T20:16:24.108" v="2176"/>
        <pc:sldMkLst>
          <pc:docMk/>
          <pc:sldMk cId="2685199902" sldId="838"/>
        </pc:sldMkLst>
      </pc:sldChg>
      <pc:sldChg chg="addSp delSp modSp mod modNotesTx">
        <pc:chgData name="Zhaode Ouyang" userId="2b8468ff-da7e-4544-87f9-07e5e9bfa851" providerId="ADAL" clId="{8B8B0479-6E85-4D60-9785-2733C9FF2176}" dt="2021-06-29T21:54:42.155" v="12933"/>
        <pc:sldMkLst>
          <pc:docMk/>
          <pc:sldMk cId="2685199902" sldId="839"/>
        </pc:sldMkLst>
        <pc:spChg chg="add del mod">
          <ac:chgData name="Zhaode Ouyang" userId="2b8468ff-da7e-4544-87f9-07e5e9bfa851" providerId="ADAL" clId="{8B8B0479-6E85-4D60-9785-2733C9FF2176}" dt="2021-06-24T04:00:38.199" v="2590"/>
          <ac:spMkLst>
            <pc:docMk/>
            <pc:sldMk cId="2685199902" sldId="839"/>
            <ac:spMk id="4" creationId="{5B4726C0-2782-4376-A6CE-13263FD36387}"/>
          </ac:spMkLst>
        </pc:spChg>
        <pc:spChg chg="add mod">
          <ac:chgData name="Zhaode Ouyang" userId="2b8468ff-da7e-4544-87f9-07e5e9bfa851" providerId="ADAL" clId="{8B8B0479-6E85-4D60-9785-2733C9FF2176}" dt="2021-06-29T21:54:42.155" v="12933"/>
          <ac:spMkLst>
            <pc:docMk/>
            <pc:sldMk cId="2685199902" sldId="839"/>
            <ac:spMk id="4" creationId="{715E0573-0EB2-4F43-96D8-30AD65E4A572}"/>
          </ac:spMkLst>
        </pc:spChg>
        <pc:spChg chg="mod">
          <ac:chgData name="Zhaode Ouyang" userId="2b8468ff-da7e-4544-87f9-07e5e9bfa851" providerId="ADAL" clId="{8B8B0479-6E85-4D60-9785-2733C9FF2176}" dt="2021-06-27T20:35:04.853" v="10575" actId="313"/>
          <ac:spMkLst>
            <pc:docMk/>
            <pc:sldMk cId="2685199902" sldId="839"/>
            <ac:spMk id="5" creationId="{00000000-0000-0000-0000-000000000000}"/>
          </ac:spMkLst>
        </pc:spChg>
        <pc:spChg chg="mod">
          <ac:chgData name="Zhaode Ouyang" userId="2b8468ff-da7e-4544-87f9-07e5e9bfa851" providerId="ADAL" clId="{8B8B0479-6E85-4D60-9785-2733C9FF2176}" dt="2021-06-23T20:16:34.072" v="2178"/>
          <ac:spMkLst>
            <pc:docMk/>
            <pc:sldMk cId="2685199902" sldId="839"/>
            <ac:spMk id="6" creationId="{00000000-0000-0000-0000-000000000000}"/>
          </ac:spMkLst>
        </pc:spChg>
      </pc:sldChg>
      <pc:sldChg chg="add del">
        <pc:chgData name="Zhaode Ouyang" userId="2b8468ff-da7e-4544-87f9-07e5e9bfa851" providerId="ADAL" clId="{8B8B0479-6E85-4D60-9785-2733C9FF2176}" dt="2021-06-23T20:16:36.479" v="2179" actId="47"/>
        <pc:sldMkLst>
          <pc:docMk/>
          <pc:sldMk cId="1130322444" sldId="840"/>
        </pc:sldMkLst>
      </pc:sldChg>
      <pc:sldChg chg="addSp modSp add del mod">
        <pc:chgData name="Zhaode Ouyang" userId="2b8468ff-da7e-4544-87f9-07e5e9bfa851" providerId="ADAL" clId="{8B8B0479-6E85-4D60-9785-2733C9FF2176}" dt="2021-06-23T20:31:17.070" v="2276" actId="47"/>
        <pc:sldMkLst>
          <pc:docMk/>
          <pc:sldMk cId="1206847564" sldId="840"/>
        </pc:sldMkLst>
        <pc:spChg chg="add mod">
          <ac:chgData name="Zhaode Ouyang" userId="2b8468ff-da7e-4544-87f9-07e5e9bfa851" providerId="ADAL" clId="{8B8B0479-6E85-4D60-9785-2733C9FF2176}" dt="2021-06-23T20:30:51.471" v="2275"/>
          <ac:spMkLst>
            <pc:docMk/>
            <pc:sldMk cId="1206847564" sldId="840"/>
            <ac:spMk id="4" creationId="{D9F47498-8F28-4B80-B762-A27075D4AB07}"/>
          </ac:spMkLst>
        </pc:spChg>
        <pc:spChg chg="mod">
          <ac:chgData name="Zhaode Ouyang" userId="2b8468ff-da7e-4544-87f9-07e5e9bfa851" providerId="ADAL" clId="{8B8B0479-6E85-4D60-9785-2733C9FF2176}" dt="2021-06-23T20:17:36.833" v="2203"/>
          <ac:spMkLst>
            <pc:docMk/>
            <pc:sldMk cId="1206847564" sldId="840"/>
            <ac:spMk id="6" creationId="{00000000-0000-0000-0000-000000000000}"/>
          </ac:spMkLst>
        </pc:spChg>
        <pc:spChg chg="add mod">
          <ac:chgData name="Zhaode Ouyang" userId="2b8468ff-da7e-4544-87f9-07e5e9bfa851" providerId="ADAL" clId="{8B8B0479-6E85-4D60-9785-2733C9FF2176}" dt="2021-06-23T20:30:51.471" v="2275"/>
          <ac:spMkLst>
            <pc:docMk/>
            <pc:sldMk cId="1206847564" sldId="840"/>
            <ac:spMk id="7" creationId="{8EEAEBF6-55DF-4D67-BEAA-DB811B4C19E1}"/>
          </ac:spMkLst>
        </pc:spChg>
        <pc:spChg chg="add mod">
          <ac:chgData name="Zhaode Ouyang" userId="2b8468ff-da7e-4544-87f9-07e5e9bfa851" providerId="ADAL" clId="{8B8B0479-6E85-4D60-9785-2733C9FF2176}" dt="2021-06-23T20:30:51.471" v="2275"/>
          <ac:spMkLst>
            <pc:docMk/>
            <pc:sldMk cId="1206847564" sldId="840"/>
            <ac:spMk id="8" creationId="{DD4F416A-8E4A-4029-B327-DF216DBFA77F}"/>
          </ac:spMkLst>
        </pc:spChg>
        <pc:spChg chg="mod">
          <ac:chgData name="Zhaode Ouyang" userId="2b8468ff-da7e-4544-87f9-07e5e9bfa851" providerId="ADAL" clId="{8B8B0479-6E85-4D60-9785-2733C9FF2176}" dt="2021-06-23T20:30:51.471" v="2275"/>
          <ac:spMkLst>
            <pc:docMk/>
            <pc:sldMk cId="1206847564" sldId="840"/>
            <ac:spMk id="13" creationId="{6BD8F7E2-37F4-4A67-B1F4-A92DE7BC7A95}"/>
          </ac:spMkLst>
        </pc:spChg>
        <pc:spChg chg="mod">
          <ac:chgData name="Zhaode Ouyang" userId="2b8468ff-da7e-4544-87f9-07e5e9bfa851" providerId="ADAL" clId="{8B8B0479-6E85-4D60-9785-2733C9FF2176}" dt="2021-06-23T20:30:51.471" v="2275"/>
          <ac:spMkLst>
            <pc:docMk/>
            <pc:sldMk cId="1206847564" sldId="840"/>
            <ac:spMk id="14" creationId="{CCE80895-6825-478A-8A3B-A4BC8B265731}"/>
          </ac:spMkLst>
        </pc:spChg>
        <pc:spChg chg="mod">
          <ac:chgData name="Zhaode Ouyang" userId="2b8468ff-da7e-4544-87f9-07e5e9bfa851" providerId="ADAL" clId="{8B8B0479-6E85-4D60-9785-2733C9FF2176}" dt="2021-06-23T20:30:51.471" v="2275"/>
          <ac:spMkLst>
            <pc:docMk/>
            <pc:sldMk cId="1206847564" sldId="840"/>
            <ac:spMk id="20" creationId="{C0F8787C-905F-4507-A50E-71F1F074B621}"/>
          </ac:spMkLst>
        </pc:spChg>
        <pc:spChg chg="mod">
          <ac:chgData name="Zhaode Ouyang" userId="2b8468ff-da7e-4544-87f9-07e5e9bfa851" providerId="ADAL" clId="{8B8B0479-6E85-4D60-9785-2733C9FF2176}" dt="2021-06-23T20:30:51.471" v="2275"/>
          <ac:spMkLst>
            <pc:docMk/>
            <pc:sldMk cId="1206847564" sldId="840"/>
            <ac:spMk id="21" creationId="{C5CB74BF-F097-4A00-812C-8152CB99E73C}"/>
          </ac:spMkLst>
        </pc:spChg>
        <pc:spChg chg="mod">
          <ac:chgData name="Zhaode Ouyang" userId="2b8468ff-da7e-4544-87f9-07e5e9bfa851" providerId="ADAL" clId="{8B8B0479-6E85-4D60-9785-2733C9FF2176}" dt="2021-06-23T20:30:51.471" v="2275"/>
          <ac:spMkLst>
            <pc:docMk/>
            <pc:sldMk cId="1206847564" sldId="840"/>
            <ac:spMk id="24" creationId="{C33E4554-DB61-42BA-9725-C757F92E9EC9}"/>
          </ac:spMkLst>
        </pc:spChg>
        <pc:spChg chg="mod">
          <ac:chgData name="Zhaode Ouyang" userId="2b8468ff-da7e-4544-87f9-07e5e9bfa851" providerId="ADAL" clId="{8B8B0479-6E85-4D60-9785-2733C9FF2176}" dt="2021-06-23T20:30:51.471" v="2275"/>
          <ac:spMkLst>
            <pc:docMk/>
            <pc:sldMk cId="1206847564" sldId="840"/>
            <ac:spMk id="31" creationId="{42BD32BB-C277-4A3A-8806-987234A2D631}"/>
          </ac:spMkLst>
        </pc:spChg>
        <pc:grpChg chg="add mod">
          <ac:chgData name="Zhaode Ouyang" userId="2b8468ff-da7e-4544-87f9-07e5e9bfa851" providerId="ADAL" clId="{8B8B0479-6E85-4D60-9785-2733C9FF2176}" dt="2021-06-23T20:30:51.471" v="2275"/>
          <ac:grpSpMkLst>
            <pc:docMk/>
            <pc:sldMk cId="1206847564" sldId="840"/>
            <ac:grpSpMk id="9" creationId="{9CC005C4-220B-472E-A2F0-835A1023E373}"/>
          </ac:grpSpMkLst>
        </pc:grpChg>
        <pc:picChg chg="mod">
          <ac:chgData name="Zhaode Ouyang" userId="2b8468ff-da7e-4544-87f9-07e5e9bfa851" providerId="ADAL" clId="{8B8B0479-6E85-4D60-9785-2733C9FF2176}" dt="2021-06-23T20:30:51.471" v="2275"/>
          <ac:picMkLst>
            <pc:docMk/>
            <pc:sldMk cId="1206847564" sldId="840"/>
            <ac:picMk id="12" creationId="{1CC42AB6-C60B-4685-BA9B-61CA643091A5}"/>
          </ac:picMkLst>
        </pc:picChg>
        <pc:picChg chg="mod">
          <ac:chgData name="Zhaode Ouyang" userId="2b8468ff-da7e-4544-87f9-07e5e9bfa851" providerId="ADAL" clId="{8B8B0479-6E85-4D60-9785-2733C9FF2176}" dt="2021-06-23T20:30:51.471" v="2275"/>
          <ac:picMkLst>
            <pc:docMk/>
            <pc:sldMk cId="1206847564" sldId="840"/>
            <ac:picMk id="17" creationId="{2651A3B8-421C-4B2E-B73D-B07A8BA0F877}"/>
          </ac:picMkLst>
        </pc:picChg>
        <pc:picChg chg="mod">
          <ac:chgData name="Zhaode Ouyang" userId="2b8468ff-da7e-4544-87f9-07e5e9bfa851" providerId="ADAL" clId="{8B8B0479-6E85-4D60-9785-2733C9FF2176}" dt="2021-06-23T20:30:51.471" v="2275"/>
          <ac:picMkLst>
            <pc:docMk/>
            <pc:sldMk cId="1206847564" sldId="840"/>
            <ac:picMk id="18" creationId="{5990155B-6FE9-4195-BD0B-895DC7889680}"/>
          </ac:picMkLst>
        </pc:picChg>
        <pc:picChg chg="mod">
          <ac:chgData name="Zhaode Ouyang" userId="2b8468ff-da7e-4544-87f9-07e5e9bfa851" providerId="ADAL" clId="{8B8B0479-6E85-4D60-9785-2733C9FF2176}" dt="2021-06-23T20:30:51.471" v="2275"/>
          <ac:picMkLst>
            <pc:docMk/>
            <pc:sldMk cId="1206847564" sldId="840"/>
            <ac:picMk id="19" creationId="{54E92550-C1C8-4521-8708-3E38DA44CBEB}"/>
          </ac:picMkLst>
        </pc:picChg>
        <pc:picChg chg="mod">
          <ac:chgData name="Zhaode Ouyang" userId="2b8468ff-da7e-4544-87f9-07e5e9bfa851" providerId="ADAL" clId="{8B8B0479-6E85-4D60-9785-2733C9FF2176}" dt="2021-06-23T20:30:51.471" v="2275"/>
          <ac:picMkLst>
            <pc:docMk/>
            <pc:sldMk cId="1206847564" sldId="840"/>
            <ac:picMk id="22" creationId="{92629DC1-DAEB-43BB-8F57-AD05BE2D75EA}"/>
          </ac:picMkLst>
        </pc:picChg>
        <pc:picChg chg="mod">
          <ac:chgData name="Zhaode Ouyang" userId="2b8468ff-da7e-4544-87f9-07e5e9bfa851" providerId="ADAL" clId="{8B8B0479-6E85-4D60-9785-2733C9FF2176}" dt="2021-06-23T20:30:51.471" v="2275"/>
          <ac:picMkLst>
            <pc:docMk/>
            <pc:sldMk cId="1206847564" sldId="840"/>
            <ac:picMk id="23" creationId="{606861FE-A19E-41A6-8E2D-788C231972B0}"/>
          </ac:picMkLst>
        </pc:picChg>
        <pc:picChg chg="mod">
          <ac:chgData name="Zhaode Ouyang" userId="2b8468ff-da7e-4544-87f9-07e5e9bfa851" providerId="ADAL" clId="{8B8B0479-6E85-4D60-9785-2733C9FF2176}" dt="2021-06-23T20:30:51.471" v="2275"/>
          <ac:picMkLst>
            <pc:docMk/>
            <pc:sldMk cId="1206847564" sldId="840"/>
            <ac:picMk id="25" creationId="{36DF0F9E-7BAF-4122-A99D-ABF0C9FB7425}"/>
          </ac:picMkLst>
        </pc:picChg>
        <pc:picChg chg="mod">
          <ac:chgData name="Zhaode Ouyang" userId="2b8468ff-da7e-4544-87f9-07e5e9bfa851" providerId="ADAL" clId="{8B8B0479-6E85-4D60-9785-2733C9FF2176}" dt="2021-06-23T20:30:51.471" v="2275"/>
          <ac:picMkLst>
            <pc:docMk/>
            <pc:sldMk cId="1206847564" sldId="840"/>
            <ac:picMk id="30" creationId="{E50BD6FE-63AF-4C13-A8E5-BBE77DC3AEC5}"/>
          </ac:picMkLst>
        </pc:picChg>
        <pc:cxnChg chg="mod">
          <ac:chgData name="Zhaode Ouyang" userId="2b8468ff-da7e-4544-87f9-07e5e9bfa851" providerId="ADAL" clId="{8B8B0479-6E85-4D60-9785-2733C9FF2176}" dt="2021-06-23T20:30:51.471" v="2275"/>
          <ac:cxnSpMkLst>
            <pc:docMk/>
            <pc:sldMk cId="1206847564" sldId="840"/>
            <ac:cxnSpMk id="10" creationId="{E438572E-033A-4EED-9E94-358C7ECFF615}"/>
          </ac:cxnSpMkLst>
        </pc:cxnChg>
        <pc:cxnChg chg="mod">
          <ac:chgData name="Zhaode Ouyang" userId="2b8468ff-da7e-4544-87f9-07e5e9bfa851" providerId="ADAL" clId="{8B8B0479-6E85-4D60-9785-2733C9FF2176}" dt="2021-06-23T20:30:51.471" v="2275"/>
          <ac:cxnSpMkLst>
            <pc:docMk/>
            <pc:sldMk cId="1206847564" sldId="840"/>
            <ac:cxnSpMk id="11" creationId="{DD7B4393-094E-447E-911F-C83C21910B1A}"/>
          </ac:cxnSpMkLst>
        </pc:cxnChg>
        <pc:cxnChg chg="mod">
          <ac:chgData name="Zhaode Ouyang" userId="2b8468ff-da7e-4544-87f9-07e5e9bfa851" providerId="ADAL" clId="{8B8B0479-6E85-4D60-9785-2733C9FF2176}" dt="2021-06-23T20:30:51.471" v="2275"/>
          <ac:cxnSpMkLst>
            <pc:docMk/>
            <pc:sldMk cId="1206847564" sldId="840"/>
            <ac:cxnSpMk id="15" creationId="{43B8E16B-D6E9-453C-AC90-618EB77D14F5}"/>
          </ac:cxnSpMkLst>
        </pc:cxnChg>
        <pc:cxnChg chg="mod">
          <ac:chgData name="Zhaode Ouyang" userId="2b8468ff-da7e-4544-87f9-07e5e9bfa851" providerId="ADAL" clId="{8B8B0479-6E85-4D60-9785-2733C9FF2176}" dt="2021-06-23T20:30:51.471" v="2275"/>
          <ac:cxnSpMkLst>
            <pc:docMk/>
            <pc:sldMk cId="1206847564" sldId="840"/>
            <ac:cxnSpMk id="16" creationId="{252C1411-ABFB-4DD5-9AA1-223FD04797C7}"/>
          </ac:cxnSpMkLst>
        </pc:cxnChg>
        <pc:cxnChg chg="mod">
          <ac:chgData name="Zhaode Ouyang" userId="2b8468ff-da7e-4544-87f9-07e5e9bfa851" providerId="ADAL" clId="{8B8B0479-6E85-4D60-9785-2733C9FF2176}" dt="2021-06-23T20:30:51.471" v="2275"/>
          <ac:cxnSpMkLst>
            <pc:docMk/>
            <pc:sldMk cId="1206847564" sldId="840"/>
            <ac:cxnSpMk id="26" creationId="{6DF537DE-BB73-4CE2-986F-FD579EC124B5}"/>
          </ac:cxnSpMkLst>
        </pc:cxnChg>
        <pc:cxnChg chg="mod">
          <ac:chgData name="Zhaode Ouyang" userId="2b8468ff-da7e-4544-87f9-07e5e9bfa851" providerId="ADAL" clId="{8B8B0479-6E85-4D60-9785-2733C9FF2176}" dt="2021-06-23T20:30:51.471" v="2275"/>
          <ac:cxnSpMkLst>
            <pc:docMk/>
            <pc:sldMk cId="1206847564" sldId="840"/>
            <ac:cxnSpMk id="27" creationId="{8BA37930-6D31-4029-9DAC-497D2E7BBA6D}"/>
          </ac:cxnSpMkLst>
        </pc:cxnChg>
        <pc:cxnChg chg="mod">
          <ac:chgData name="Zhaode Ouyang" userId="2b8468ff-da7e-4544-87f9-07e5e9bfa851" providerId="ADAL" clId="{8B8B0479-6E85-4D60-9785-2733C9FF2176}" dt="2021-06-23T20:30:51.471" v="2275"/>
          <ac:cxnSpMkLst>
            <pc:docMk/>
            <pc:sldMk cId="1206847564" sldId="840"/>
            <ac:cxnSpMk id="28" creationId="{0DEE5567-6D4F-4AD8-83E9-6D6435BEC326}"/>
          </ac:cxnSpMkLst>
        </pc:cxnChg>
        <pc:cxnChg chg="mod">
          <ac:chgData name="Zhaode Ouyang" userId="2b8468ff-da7e-4544-87f9-07e5e9bfa851" providerId="ADAL" clId="{8B8B0479-6E85-4D60-9785-2733C9FF2176}" dt="2021-06-23T20:30:51.471" v="2275"/>
          <ac:cxnSpMkLst>
            <pc:docMk/>
            <pc:sldMk cId="1206847564" sldId="840"/>
            <ac:cxnSpMk id="29" creationId="{2FF66B52-ABC2-4F17-8931-A33ED9B40FC1}"/>
          </ac:cxnSpMkLst>
        </pc:cxnChg>
      </pc:sldChg>
      <pc:sldChg chg="addSp modSp new mod modNotesTx">
        <pc:chgData name="Zhaode Ouyang" userId="2b8468ff-da7e-4544-87f9-07e5e9bfa851" providerId="ADAL" clId="{8B8B0479-6E85-4D60-9785-2733C9FF2176}" dt="2021-06-29T21:54:45.195" v="12935"/>
        <pc:sldMkLst>
          <pc:docMk/>
          <pc:sldMk cId="2224556861" sldId="841"/>
        </pc:sldMkLst>
        <pc:spChg chg="mod">
          <ac:chgData name="Zhaode Ouyang" userId="2b8468ff-da7e-4544-87f9-07e5e9bfa851" providerId="ADAL" clId="{8B8B0479-6E85-4D60-9785-2733C9FF2176}" dt="2021-06-26T04:49:28.837" v="10217" actId="21"/>
          <ac:spMkLst>
            <pc:docMk/>
            <pc:sldMk cId="2224556861" sldId="841"/>
            <ac:spMk id="2" creationId="{8EEB0BD9-433A-4CC2-8072-3517557DABE0}"/>
          </ac:spMkLst>
        </pc:spChg>
        <pc:spChg chg="add mod">
          <ac:chgData name="Zhaode Ouyang" userId="2b8468ff-da7e-4544-87f9-07e5e9bfa851" providerId="ADAL" clId="{8B8B0479-6E85-4D60-9785-2733C9FF2176}" dt="2021-06-29T21:54:45.195" v="12935"/>
          <ac:spMkLst>
            <pc:docMk/>
            <pc:sldMk cId="2224556861" sldId="841"/>
            <ac:spMk id="5" creationId="{2CB3F2D6-02EC-4107-B4B3-D40AD1647931}"/>
          </ac:spMkLst>
        </pc:spChg>
      </pc:sldChg>
      <pc:sldChg chg="addSp delSp modSp mod setBg addCm modCm modNotesTx">
        <pc:chgData name="Zhaode Ouyang" userId="2b8468ff-da7e-4544-87f9-07e5e9bfa851" providerId="ADAL" clId="{8B8B0479-6E85-4D60-9785-2733C9FF2176}" dt="2021-06-30T21:21:13.524" v="13455" actId="5793"/>
        <pc:sldMkLst>
          <pc:docMk/>
          <pc:sldMk cId="3517598872" sldId="842"/>
        </pc:sldMkLst>
        <pc:spChg chg="del">
          <ac:chgData name="Zhaode Ouyang" userId="2b8468ff-da7e-4544-87f9-07e5e9bfa851" providerId="ADAL" clId="{8B8B0479-6E85-4D60-9785-2733C9FF2176}" dt="2021-06-24T01:37:39.829" v="2432" actId="21"/>
          <ac:spMkLst>
            <pc:docMk/>
            <pc:sldMk cId="3517598872" sldId="842"/>
            <ac:spMk id="2" creationId="{8EEB0BD9-433A-4CC2-8072-3517557DABE0}"/>
          </ac:spMkLst>
        </pc:spChg>
        <pc:spChg chg="del">
          <ac:chgData name="Zhaode Ouyang" userId="2b8468ff-da7e-4544-87f9-07e5e9bfa851" providerId="ADAL" clId="{8B8B0479-6E85-4D60-9785-2733C9FF2176}" dt="2021-06-24T01:37:39.829" v="2432" actId="21"/>
          <ac:spMkLst>
            <pc:docMk/>
            <pc:sldMk cId="3517598872" sldId="842"/>
            <ac:spMk id="4" creationId="{A9403C38-6C09-4E92-A659-0603102E14B1}"/>
          </ac:spMkLst>
        </pc:spChg>
        <pc:spChg chg="del">
          <ac:chgData name="Zhaode Ouyang" userId="2b8468ff-da7e-4544-87f9-07e5e9bfa851" providerId="ADAL" clId="{8B8B0479-6E85-4D60-9785-2733C9FF2176}" dt="2021-06-24T01:37:39.829" v="2432" actId="21"/>
          <ac:spMkLst>
            <pc:docMk/>
            <pc:sldMk cId="3517598872" sldId="842"/>
            <ac:spMk id="7" creationId="{972B9A7A-41F2-824F-BD7D-296E9FBD78AA}"/>
          </ac:spMkLst>
        </pc:spChg>
        <pc:spChg chg="del">
          <ac:chgData name="Zhaode Ouyang" userId="2b8468ff-da7e-4544-87f9-07e5e9bfa851" providerId="ADAL" clId="{8B8B0479-6E85-4D60-9785-2733C9FF2176}" dt="2021-06-24T01:37:39.829" v="2432" actId="21"/>
          <ac:spMkLst>
            <pc:docMk/>
            <pc:sldMk cId="3517598872" sldId="842"/>
            <ac:spMk id="9" creationId="{0537E024-4C92-844E-BE06-A5A637B0B753}"/>
          </ac:spMkLst>
        </pc:spChg>
        <pc:spChg chg="del">
          <ac:chgData name="Zhaode Ouyang" userId="2b8468ff-da7e-4544-87f9-07e5e9bfa851" providerId="ADAL" clId="{8B8B0479-6E85-4D60-9785-2733C9FF2176}" dt="2021-06-24T01:37:39.829" v="2432" actId="21"/>
          <ac:spMkLst>
            <pc:docMk/>
            <pc:sldMk cId="3517598872" sldId="842"/>
            <ac:spMk id="10" creationId="{F7212CA5-3A4B-1948-A6DE-022E1E4E1AB8}"/>
          </ac:spMkLst>
        </pc:spChg>
        <pc:spChg chg="del">
          <ac:chgData name="Zhaode Ouyang" userId="2b8468ff-da7e-4544-87f9-07e5e9bfa851" providerId="ADAL" clId="{8B8B0479-6E85-4D60-9785-2733C9FF2176}" dt="2021-06-24T01:37:39.829" v="2432" actId="21"/>
          <ac:spMkLst>
            <pc:docMk/>
            <pc:sldMk cId="3517598872" sldId="842"/>
            <ac:spMk id="11" creationId="{9CDCE15A-BF01-8A4B-B1F6-B447DDFCEF05}"/>
          </ac:spMkLst>
        </pc:spChg>
        <pc:spChg chg="del mod topLvl">
          <ac:chgData name="Zhaode Ouyang" userId="2b8468ff-da7e-4544-87f9-07e5e9bfa851" providerId="ADAL" clId="{8B8B0479-6E85-4D60-9785-2733C9FF2176}" dt="2021-06-24T01:37:39.829" v="2432" actId="21"/>
          <ac:spMkLst>
            <pc:docMk/>
            <pc:sldMk cId="3517598872" sldId="842"/>
            <ac:spMk id="15" creationId="{8D92FAAE-EB78-C546-8E15-5EBEF7E63997}"/>
          </ac:spMkLst>
        </pc:spChg>
        <pc:spChg chg="mod">
          <ac:chgData name="Zhaode Ouyang" userId="2b8468ff-da7e-4544-87f9-07e5e9bfa851" providerId="ADAL" clId="{8B8B0479-6E85-4D60-9785-2733C9FF2176}" dt="2021-06-23T21:19:41.260" v="2384" actId="165"/>
          <ac:spMkLst>
            <pc:docMk/>
            <pc:sldMk cId="3517598872" sldId="842"/>
            <ac:spMk id="19" creationId="{FCC5E4C8-F4D0-B348-8F01-F87C0E3FFCDE}"/>
          </ac:spMkLst>
        </pc:spChg>
        <pc:spChg chg="del">
          <ac:chgData name="Zhaode Ouyang" userId="2b8468ff-da7e-4544-87f9-07e5e9bfa851" providerId="ADAL" clId="{8B8B0479-6E85-4D60-9785-2733C9FF2176}" dt="2021-06-24T01:37:39.829" v="2432" actId="21"/>
          <ac:spMkLst>
            <pc:docMk/>
            <pc:sldMk cId="3517598872" sldId="842"/>
            <ac:spMk id="31" creationId="{83F8A935-DD4B-DE49-B66C-CE6A429ED357}"/>
          </ac:spMkLst>
        </pc:spChg>
        <pc:spChg chg="del mod topLvl">
          <ac:chgData name="Zhaode Ouyang" userId="2b8468ff-da7e-4544-87f9-07e5e9bfa851" providerId="ADAL" clId="{8B8B0479-6E85-4D60-9785-2733C9FF2176}" dt="2021-06-23T21:19:32.124" v="2380" actId="478"/>
          <ac:spMkLst>
            <pc:docMk/>
            <pc:sldMk cId="3517598872" sldId="842"/>
            <ac:spMk id="33" creationId="{1EEA9A6B-5DD3-BA48-BA46-21B7BE23CD97}"/>
          </ac:spMkLst>
        </pc:spChg>
        <pc:spChg chg="mod">
          <ac:chgData name="Zhaode Ouyang" userId="2b8468ff-da7e-4544-87f9-07e5e9bfa851" providerId="ADAL" clId="{8B8B0479-6E85-4D60-9785-2733C9FF2176}" dt="2021-06-23T21:18:06.032" v="2377" actId="165"/>
          <ac:spMkLst>
            <pc:docMk/>
            <pc:sldMk cId="3517598872" sldId="842"/>
            <ac:spMk id="37" creationId="{ACA18DB2-B9D5-A149-BFCB-6387DF993DF4}"/>
          </ac:spMkLst>
        </pc:spChg>
        <pc:spChg chg="del">
          <ac:chgData name="Zhaode Ouyang" userId="2b8468ff-da7e-4544-87f9-07e5e9bfa851" providerId="ADAL" clId="{8B8B0479-6E85-4D60-9785-2733C9FF2176}" dt="2021-06-24T01:37:39.829" v="2432" actId="21"/>
          <ac:spMkLst>
            <pc:docMk/>
            <pc:sldMk cId="3517598872" sldId="842"/>
            <ac:spMk id="38" creationId="{9265FF39-5052-AE41-82BB-BB568E2433B9}"/>
          </ac:spMkLst>
        </pc:spChg>
        <pc:spChg chg="del mod topLvl">
          <ac:chgData name="Zhaode Ouyang" userId="2b8468ff-da7e-4544-87f9-07e5e9bfa851" providerId="ADAL" clId="{8B8B0479-6E85-4D60-9785-2733C9FF2176}" dt="2021-06-24T01:37:39.829" v="2432" actId="21"/>
          <ac:spMkLst>
            <pc:docMk/>
            <pc:sldMk cId="3517598872" sldId="842"/>
            <ac:spMk id="46" creationId="{B90BD3FB-9DB3-3347-83F8-0A3E7C0A2F95}"/>
          </ac:spMkLst>
        </pc:spChg>
        <pc:spChg chg="mod">
          <ac:chgData name="Zhaode Ouyang" userId="2b8468ff-da7e-4544-87f9-07e5e9bfa851" providerId="ADAL" clId="{8B8B0479-6E85-4D60-9785-2733C9FF2176}" dt="2021-06-23T21:20:04.846" v="2390" actId="165"/>
          <ac:spMkLst>
            <pc:docMk/>
            <pc:sldMk cId="3517598872" sldId="842"/>
            <ac:spMk id="50" creationId="{84AEB679-410E-1445-A7DA-008351118426}"/>
          </ac:spMkLst>
        </pc:spChg>
        <pc:spChg chg="del mod topLvl">
          <ac:chgData name="Zhaode Ouyang" userId="2b8468ff-da7e-4544-87f9-07e5e9bfa851" providerId="ADAL" clId="{8B8B0479-6E85-4D60-9785-2733C9FF2176}" dt="2021-06-23T21:19:57.375" v="2387" actId="478"/>
          <ac:spMkLst>
            <pc:docMk/>
            <pc:sldMk cId="3517598872" sldId="842"/>
            <ac:spMk id="52" creationId="{58790351-4700-AE41-ABD6-4462D1BEDAC6}"/>
          </ac:spMkLst>
        </pc:spChg>
        <pc:spChg chg="mod">
          <ac:chgData name="Zhaode Ouyang" userId="2b8468ff-da7e-4544-87f9-07e5e9bfa851" providerId="ADAL" clId="{8B8B0479-6E85-4D60-9785-2733C9FF2176}" dt="2021-06-23T21:19:53.713" v="2386" actId="165"/>
          <ac:spMkLst>
            <pc:docMk/>
            <pc:sldMk cId="3517598872" sldId="842"/>
            <ac:spMk id="56" creationId="{51CA1654-7439-494E-970E-1B22CA0159AB}"/>
          </ac:spMkLst>
        </pc:spChg>
        <pc:spChg chg="del">
          <ac:chgData name="Zhaode Ouyang" userId="2b8468ff-da7e-4544-87f9-07e5e9bfa851" providerId="ADAL" clId="{8B8B0479-6E85-4D60-9785-2733C9FF2176}" dt="2021-06-24T01:37:39.829" v="2432" actId="21"/>
          <ac:spMkLst>
            <pc:docMk/>
            <pc:sldMk cId="3517598872" sldId="842"/>
            <ac:spMk id="60" creationId="{13F15422-FECC-5E4A-B298-1A1AB47DF023}"/>
          </ac:spMkLst>
        </pc:spChg>
        <pc:spChg chg="del">
          <ac:chgData name="Zhaode Ouyang" userId="2b8468ff-da7e-4544-87f9-07e5e9bfa851" providerId="ADAL" clId="{8B8B0479-6E85-4D60-9785-2733C9FF2176}" dt="2021-06-24T01:37:39.829" v="2432" actId="21"/>
          <ac:spMkLst>
            <pc:docMk/>
            <pc:sldMk cId="3517598872" sldId="842"/>
            <ac:spMk id="63" creationId="{4965F851-B79B-4D4B-91D2-48D47E0E60FC}"/>
          </ac:spMkLst>
        </pc:spChg>
        <pc:spChg chg="del">
          <ac:chgData name="Zhaode Ouyang" userId="2b8468ff-da7e-4544-87f9-07e5e9bfa851" providerId="ADAL" clId="{8B8B0479-6E85-4D60-9785-2733C9FF2176}" dt="2021-06-24T01:37:39.829" v="2432" actId="21"/>
          <ac:spMkLst>
            <pc:docMk/>
            <pc:sldMk cId="3517598872" sldId="842"/>
            <ac:spMk id="64" creationId="{3E4AAB61-EE29-074F-8926-CC3EAB005913}"/>
          </ac:spMkLst>
        </pc:spChg>
        <pc:spChg chg="del">
          <ac:chgData name="Zhaode Ouyang" userId="2b8468ff-da7e-4544-87f9-07e5e9bfa851" providerId="ADAL" clId="{8B8B0479-6E85-4D60-9785-2733C9FF2176}" dt="2021-06-24T01:37:39.829" v="2432" actId="21"/>
          <ac:spMkLst>
            <pc:docMk/>
            <pc:sldMk cId="3517598872" sldId="842"/>
            <ac:spMk id="66" creationId="{1CE8F3B3-AADD-5C4F-A773-BDCA8F5FB8B0}"/>
          </ac:spMkLst>
        </pc:spChg>
        <pc:spChg chg="del mod">
          <ac:chgData name="Zhaode Ouyang" userId="2b8468ff-da7e-4544-87f9-07e5e9bfa851" providerId="ADAL" clId="{8B8B0479-6E85-4D60-9785-2733C9FF2176}" dt="2021-06-24T01:37:39.829" v="2432" actId="21"/>
          <ac:spMkLst>
            <pc:docMk/>
            <pc:sldMk cId="3517598872" sldId="842"/>
            <ac:spMk id="68" creationId="{8AF0022C-3D24-6D4D-96CF-D38CBD60397E}"/>
          </ac:spMkLst>
        </pc:spChg>
        <pc:spChg chg="del">
          <ac:chgData name="Zhaode Ouyang" userId="2b8468ff-da7e-4544-87f9-07e5e9bfa851" providerId="ADAL" clId="{8B8B0479-6E85-4D60-9785-2733C9FF2176}" dt="2021-06-24T01:37:39.829" v="2432" actId="21"/>
          <ac:spMkLst>
            <pc:docMk/>
            <pc:sldMk cId="3517598872" sldId="842"/>
            <ac:spMk id="70" creationId="{A77D93A6-06C8-6D42-8829-6DC2CF5C007E}"/>
          </ac:spMkLst>
        </pc:spChg>
        <pc:spChg chg="del">
          <ac:chgData name="Zhaode Ouyang" userId="2b8468ff-da7e-4544-87f9-07e5e9bfa851" providerId="ADAL" clId="{8B8B0479-6E85-4D60-9785-2733C9FF2176}" dt="2021-06-24T01:37:39.829" v="2432" actId="21"/>
          <ac:spMkLst>
            <pc:docMk/>
            <pc:sldMk cId="3517598872" sldId="842"/>
            <ac:spMk id="71" creationId="{E0FCA6CF-743F-814B-A25B-D5690054273A}"/>
          </ac:spMkLst>
        </pc:spChg>
        <pc:spChg chg="del mod">
          <ac:chgData name="Zhaode Ouyang" userId="2b8468ff-da7e-4544-87f9-07e5e9bfa851" providerId="ADAL" clId="{8B8B0479-6E85-4D60-9785-2733C9FF2176}" dt="2021-06-24T01:37:39.829" v="2432" actId="21"/>
          <ac:spMkLst>
            <pc:docMk/>
            <pc:sldMk cId="3517598872" sldId="842"/>
            <ac:spMk id="73" creationId="{3568D9D7-E786-2E42-8522-2AFDA8F3EC11}"/>
          </ac:spMkLst>
        </pc:spChg>
        <pc:spChg chg="del mod">
          <ac:chgData name="Zhaode Ouyang" userId="2b8468ff-da7e-4544-87f9-07e5e9bfa851" providerId="ADAL" clId="{8B8B0479-6E85-4D60-9785-2733C9FF2176}" dt="2021-06-24T01:37:39.829" v="2432" actId="21"/>
          <ac:spMkLst>
            <pc:docMk/>
            <pc:sldMk cId="3517598872" sldId="842"/>
            <ac:spMk id="75" creationId="{BAEC936C-AF08-BC4D-80FD-890D9F7D7B92}"/>
          </ac:spMkLst>
        </pc:spChg>
        <pc:spChg chg="del mod">
          <ac:chgData name="Zhaode Ouyang" userId="2b8468ff-da7e-4544-87f9-07e5e9bfa851" providerId="ADAL" clId="{8B8B0479-6E85-4D60-9785-2733C9FF2176}" dt="2021-06-24T01:37:39.829" v="2432" actId="21"/>
          <ac:spMkLst>
            <pc:docMk/>
            <pc:sldMk cId="3517598872" sldId="842"/>
            <ac:spMk id="76" creationId="{C5859D3C-FA4C-6C42-B9C9-197FDF9651A2}"/>
          </ac:spMkLst>
        </pc:spChg>
        <pc:spChg chg="add del mod">
          <ac:chgData name="Zhaode Ouyang" userId="2b8468ff-da7e-4544-87f9-07e5e9bfa851" providerId="ADAL" clId="{8B8B0479-6E85-4D60-9785-2733C9FF2176}" dt="2021-06-24T01:37:39.829" v="2432" actId="21"/>
          <ac:spMkLst>
            <pc:docMk/>
            <pc:sldMk cId="3517598872" sldId="842"/>
            <ac:spMk id="79" creationId="{A635CE1B-AC74-4E42-BB4D-1C56E134DC05}"/>
          </ac:spMkLst>
        </pc:spChg>
        <pc:spChg chg="add del mod">
          <ac:chgData name="Zhaode Ouyang" userId="2b8468ff-da7e-4544-87f9-07e5e9bfa851" providerId="ADAL" clId="{8B8B0479-6E85-4D60-9785-2733C9FF2176}" dt="2021-06-24T01:37:39.829" v="2432" actId="21"/>
          <ac:spMkLst>
            <pc:docMk/>
            <pc:sldMk cId="3517598872" sldId="842"/>
            <ac:spMk id="81" creationId="{53CCC326-6934-4A30-B29D-9975C91401FB}"/>
          </ac:spMkLst>
        </pc:spChg>
        <pc:spChg chg="add mod">
          <ac:chgData name="Zhaode Ouyang" userId="2b8468ff-da7e-4544-87f9-07e5e9bfa851" providerId="ADAL" clId="{8B8B0479-6E85-4D60-9785-2733C9FF2176}" dt="2021-06-30T19:54:01.982" v="13168" actId="20577"/>
          <ac:spMkLst>
            <pc:docMk/>
            <pc:sldMk cId="3517598872" sldId="842"/>
            <ac:spMk id="91" creationId="{6F93D0B2-CBFE-40D2-ACD9-728600EB37C2}"/>
          </ac:spMkLst>
        </pc:spChg>
        <pc:spChg chg="add del mod">
          <ac:chgData name="Zhaode Ouyang" userId="2b8468ff-da7e-4544-87f9-07e5e9bfa851" providerId="ADAL" clId="{8B8B0479-6E85-4D60-9785-2733C9FF2176}" dt="2021-06-30T19:54:22.568" v="13177" actId="478"/>
          <ac:spMkLst>
            <pc:docMk/>
            <pc:sldMk cId="3517598872" sldId="842"/>
            <ac:spMk id="92" creationId="{C0CE2EF9-334B-417C-9BD7-9BFAC60EF53B}"/>
          </ac:spMkLst>
        </pc:spChg>
        <pc:spChg chg="add mod">
          <ac:chgData name="Zhaode Ouyang" userId="2b8468ff-da7e-4544-87f9-07e5e9bfa851" providerId="ADAL" clId="{8B8B0479-6E85-4D60-9785-2733C9FF2176}" dt="2021-06-30T19:54:19.087" v="13176" actId="20577"/>
          <ac:spMkLst>
            <pc:docMk/>
            <pc:sldMk cId="3517598872" sldId="842"/>
            <ac:spMk id="93" creationId="{1C11C1D3-03AF-4FB8-A897-1EACC81BFBC9}"/>
          </ac:spMkLst>
        </pc:spChg>
        <pc:spChg chg="add mod">
          <ac:chgData name="Zhaode Ouyang" userId="2b8468ff-da7e-4544-87f9-07e5e9bfa851" providerId="ADAL" clId="{8B8B0479-6E85-4D60-9785-2733C9FF2176}" dt="2021-06-30T19:55:08.091" v="13184" actId="20577"/>
          <ac:spMkLst>
            <pc:docMk/>
            <pc:sldMk cId="3517598872" sldId="842"/>
            <ac:spMk id="94" creationId="{4D9D01AE-B3C7-4857-B2BB-BFC2EC120E40}"/>
          </ac:spMkLst>
        </pc:spChg>
        <pc:spChg chg="mod">
          <ac:chgData name="Zhaode Ouyang" userId="2b8468ff-da7e-4544-87f9-07e5e9bfa851" providerId="ADAL" clId="{8B8B0479-6E85-4D60-9785-2733C9FF2176}" dt="2021-06-23T21:53:37.880" v="2414" actId="571"/>
          <ac:spMkLst>
            <pc:docMk/>
            <pc:sldMk cId="3517598872" sldId="842"/>
            <ac:spMk id="96" creationId="{FAB5E482-9F68-4D78-8172-7C9341018DDC}"/>
          </ac:spMkLst>
        </pc:spChg>
        <pc:spChg chg="add mod">
          <ac:chgData name="Zhaode Ouyang" userId="2b8468ff-da7e-4544-87f9-07e5e9bfa851" providerId="ADAL" clId="{8B8B0479-6E85-4D60-9785-2733C9FF2176}" dt="2021-06-23T21:56:32.383" v="2428" actId="571"/>
          <ac:spMkLst>
            <pc:docMk/>
            <pc:sldMk cId="3517598872" sldId="842"/>
            <ac:spMk id="108" creationId="{7D7007C1-CC69-4308-8FEE-7BB964544ACF}"/>
          </ac:spMkLst>
        </pc:spChg>
        <pc:spChg chg="add del mod">
          <ac:chgData name="Zhaode Ouyang" userId="2b8468ff-da7e-4544-87f9-07e5e9bfa851" providerId="ADAL" clId="{8B8B0479-6E85-4D60-9785-2733C9FF2176}" dt="2021-06-24T03:03:16.106" v="2555" actId="478"/>
          <ac:spMkLst>
            <pc:docMk/>
            <pc:sldMk cId="3517598872" sldId="842"/>
            <ac:spMk id="110" creationId="{375B8983-339A-4900-AD81-0AE1795AE8CF}"/>
          </ac:spMkLst>
        </pc:spChg>
        <pc:spChg chg="add mod">
          <ac:chgData name="Zhaode Ouyang" userId="2b8468ff-da7e-4544-87f9-07e5e9bfa851" providerId="ADAL" clId="{8B8B0479-6E85-4D60-9785-2733C9FF2176}" dt="2021-06-25T07:01:56.255" v="3525" actId="1076"/>
          <ac:spMkLst>
            <pc:docMk/>
            <pc:sldMk cId="3517598872" sldId="842"/>
            <ac:spMk id="111" creationId="{7C2020AF-EBF5-49CA-BBB9-7F75CDDFCA0D}"/>
          </ac:spMkLst>
        </pc:spChg>
        <pc:spChg chg="add mod">
          <ac:chgData name="Zhaode Ouyang" userId="2b8468ff-da7e-4544-87f9-07e5e9bfa851" providerId="ADAL" clId="{8B8B0479-6E85-4D60-9785-2733C9FF2176}" dt="2021-06-25T08:19:12.107" v="3943" actId="1037"/>
          <ac:spMkLst>
            <pc:docMk/>
            <pc:sldMk cId="3517598872" sldId="842"/>
            <ac:spMk id="113" creationId="{ECF42057-E8DF-4F9A-BA21-C83EBFF89127}"/>
          </ac:spMkLst>
        </pc:spChg>
        <pc:spChg chg="add mod">
          <ac:chgData name="Zhaode Ouyang" userId="2b8468ff-da7e-4544-87f9-07e5e9bfa851" providerId="ADAL" clId="{8B8B0479-6E85-4D60-9785-2733C9FF2176}" dt="2021-06-24T03:08:04.513" v="2573" actId="255"/>
          <ac:spMkLst>
            <pc:docMk/>
            <pc:sldMk cId="3517598872" sldId="842"/>
            <ac:spMk id="114" creationId="{A121E8BE-155B-4A21-804E-313D8EB44741}"/>
          </ac:spMkLst>
        </pc:spChg>
        <pc:spChg chg="add mod">
          <ac:chgData name="Zhaode Ouyang" userId="2b8468ff-da7e-4544-87f9-07e5e9bfa851" providerId="ADAL" clId="{8B8B0479-6E85-4D60-9785-2733C9FF2176}" dt="2021-06-24T03:08:04.513" v="2573" actId="255"/>
          <ac:spMkLst>
            <pc:docMk/>
            <pc:sldMk cId="3517598872" sldId="842"/>
            <ac:spMk id="115" creationId="{AEBA7347-09F5-49B2-97B8-94967537A16E}"/>
          </ac:spMkLst>
        </pc:spChg>
        <pc:spChg chg="add mod">
          <ac:chgData name="Zhaode Ouyang" userId="2b8468ff-da7e-4544-87f9-07e5e9bfa851" providerId="ADAL" clId="{8B8B0479-6E85-4D60-9785-2733C9FF2176}" dt="2021-06-30T19:50:40.526" v="13132" actId="14100"/>
          <ac:spMkLst>
            <pc:docMk/>
            <pc:sldMk cId="3517598872" sldId="842"/>
            <ac:spMk id="118" creationId="{2157591B-F4CF-4587-BDFD-6F73238C555C}"/>
          </ac:spMkLst>
        </pc:spChg>
        <pc:spChg chg="mod topLvl">
          <ac:chgData name="Zhaode Ouyang" userId="2b8468ff-da7e-4544-87f9-07e5e9bfa851" providerId="ADAL" clId="{8B8B0479-6E85-4D60-9785-2733C9FF2176}" dt="2021-06-27T23:15:20.920" v="11399" actId="165"/>
          <ac:spMkLst>
            <pc:docMk/>
            <pc:sldMk cId="3517598872" sldId="842"/>
            <ac:spMk id="122" creationId="{788FFE1D-CEC0-432F-8C40-F31B4864E7B6}"/>
          </ac:spMkLst>
        </pc:spChg>
        <pc:spChg chg="mod">
          <ac:chgData name="Zhaode Ouyang" userId="2b8468ff-da7e-4544-87f9-07e5e9bfa851" providerId="ADAL" clId="{8B8B0479-6E85-4D60-9785-2733C9FF2176}" dt="2021-06-30T19:55:13.285" v="13196" actId="1035"/>
          <ac:spMkLst>
            <pc:docMk/>
            <pc:sldMk cId="3517598872" sldId="842"/>
            <ac:spMk id="125" creationId="{70E29D1A-E1BC-4D44-9CDF-E142F1157172}"/>
          </ac:spMkLst>
        </pc:spChg>
        <pc:spChg chg="mod topLvl">
          <ac:chgData name="Zhaode Ouyang" userId="2b8468ff-da7e-4544-87f9-07e5e9bfa851" providerId="ADAL" clId="{8B8B0479-6E85-4D60-9785-2733C9FF2176}" dt="2021-06-30T19:50:32.202" v="13129" actId="1076"/>
          <ac:spMkLst>
            <pc:docMk/>
            <pc:sldMk cId="3517598872" sldId="842"/>
            <ac:spMk id="128" creationId="{1DCDF85C-DE29-4773-B6E1-B513A3A04337}"/>
          </ac:spMkLst>
        </pc:spChg>
        <pc:spChg chg="mod ord topLvl">
          <ac:chgData name="Zhaode Ouyang" userId="2b8468ff-da7e-4544-87f9-07e5e9bfa851" providerId="ADAL" clId="{8B8B0479-6E85-4D60-9785-2733C9FF2176}" dt="2021-06-30T19:50:34.262" v="13130" actId="14100"/>
          <ac:spMkLst>
            <pc:docMk/>
            <pc:sldMk cId="3517598872" sldId="842"/>
            <ac:spMk id="131" creationId="{0D714CC9-C8A8-4862-B76B-581597033773}"/>
          </ac:spMkLst>
        </pc:spChg>
        <pc:spChg chg="add del mod">
          <ac:chgData name="Zhaode Ouyang" userId="2b8468ff-da7e-4544-87f9-07e5e9bfa851" providerId="ADAL" clId="{8B8B0479-6E85-4D60-9785-2733C9FF2176}" dt="2021-06-24T01:40:15.187" v="2459" actId="478"/>
          <ac:spMkLst>
            <pc:docMk/>
            <pc:sldMk cId="3517598872" sldId="842"/>
            <ac:spMk id="134" creationId="{37B66943-EF1E-47BD-9E43-621848B84267}"/>
          </ac:spMkLst>
        </pc:spChg>
        <pc:spChg chg="mod topLvl">
          <ac:chgData name="Zhaode Ouyang" userId="2b8468ff-da7e-4544-87f9-07e5e9bfa851" providerId="ADAL" clId="{8B8B0479-6E85-4D60-9785-2733C9FF2176}" dt="2021-06-27T23:15:28.484" v="11401" actId="165"/>
          <ac:spMkLst>
            <pc:docMk/>
            <pc:sldMk cId="3517598872" sldId="842"/>
            <ac:spMk id="137" creationId="{40C2861C-01AC-4326-ADF1-1008F766AD26}"/>
          </ac:spMkLst>
        </pc:spChg>
        <pc:spChg chg="add mod">
          <ac:chgData name="Zhaode Ouyang" userId="2b8468ff-da7e-4544-87f9-07e5e9bfa851" providerId="ADAL" clId="{8B8B0479-6E85-4D60-9785-2733C9FF2176}" dt="2021-06-24T03:08:04.513" v="2573" actId="255"/>
          <ac:spMkLst>
            <pc:docMk/>
            <pc:sldMk cId="3517598872" sldId="842"/>
            <ac:spMk id="138" creationId="{7D6FF6AE-12CC-4AD4-951E-4401849B28F5}"/>
          </ac:spMkLst>
        </pc:spChg>
        <pc:spChg chg="add del mod topLvl">
          <ac:chgData name="Zhaode Ouyang" userId="2b8468ff-da7e-4544-87f9-07e5e9bfa851" providerId="ADAL" clId="{8B8B0479-6E85-4D60-9785-2733C9FF2176}" dt="2021-06-25T08:21:09.649" v="3995" actId="1035"/>
          <ac:spMkLst>
            <pc:docMk/>
            <pc:sldMk cId="3517598872" sldId="842"/>
            <ac:spMk id="140" creationId="{89F077CE-024D-4159-8D7C-2B614908219A}"/>
          </ac:spMkLst>
        </pc:spChg>
        <pc:spChg chg="mod topLvl">
          <ac:chgData name="Zhaode Ouyang" userId="2b8468ff-da7e-4544-87f9-07e5e9bfa851" providerId="ADAL" clId="{8B8B0479-6E85-4D60-9785-2733C9FF2176}" dt="2021-06-25T08:21:03.465" v="3991" actId="14100"/>
          <ac:spMkLst>
            <pc:docMk/>
            <pc:sldMk cId="3517598872" sldId="842"/>
            <ac:spMk id="143" creationId="{2DDB7D42-0F1B-411C-82ED-6B34FF247B5E}"/>
          </ac:spMkLst>
        </pc:spChg>
        <pc:spChg chg="add mod">
          <ac:chgData name="Zhaode Ouyang" userId="2b8468ff-da7e-4544-87f9-07e5e9bfa851" providerId="ADAL" clId="{8B8B0479-6E85-4D60-9785-2733C9FF2176}" dt="2021-06-30T19:51:57.735" v="13146" actId="14100"/>
          <ac:spMkLst>
            <pc:docMk/>
            <pc:sldMk cId="3517598872" sldId="842"/>
            <ac:spMk id="145" creationId="{267D551B-99A8-41D9-B0E1-12EC1FA9D8F5}"/>
          </ac:spMkLst>
        </pc:spChg>
        <pc:spChg chg="mod">
          <ac:chgData name="Zhaode Ouyang" userId="2b8468ff-da7e-4544-87f9-07e5e9bfa851" providerId="ADAL" clId="{8B8B0479-6E85-4D60-9785-2733C9FF2176}" dt="2021-06-25T06:59:30.169" v="3474" actId="1076"/>
          <ac:spMkLst>
            <pc:docMk/>
            <pc:sldMk cId="3517598872" sldId="842"/>
            <ac:spMk id="149" creationId="{2CD2C04D-A3BD-48A6-AE83-1AD8222ADF94}"/>
          </ac:spMkLst>
        </pc:spChg>
        <pc:spChg chg="mod topLvl">
          <ac:chgData name="Zhaode Ouyang" userId="2b8468ff-da7e-4544-87f9-07e5e9bfa851" providerId="ADAL" clId="{8B8B0479-6E85-4D60-9785-2733C9FF2176}" dt="2021-06-27T23:15:31.652" v="11402" actId="165"/>
          <ac:spMkLst>
            <pc:docMk/>
            <pc:sldMk cId="3517598872" sldId="842"/>
            <ac:spMk id="152" creationId="{AC569077-99D6-41FD-A57E-77D8926B44A3}"/>
          </ac:spMkLst>
        </pc:spChg>
        <pc:spChg chg="del mod ord topLvl">
          <ac:chgData name="Zhaode Ouyang" userId="2b8468ff-da7e-4544-87f9-07e5e9bfa851" providerId="ADAL" clId="{8B8B0479-6E85-4D60-9785-2733C9FF2176}" dt="2021-06-25T06:59:47.318" v="3481" actId="478"/>
          <ac:spMkLst>
            <pc:docMk/>
            <pc:sldMk cId="3517598872" sldId="842"/>
            <ac:spMk id="154" creationId="{61940A1A-DE2C-485A-A4FE-5A6634F5EE01}"/>
          </ac:spMkLst>
        </pc:spChg>
        <pc:spChg chg="add del mod">
          <ac:chgData name="Zhaode Ouyang" userId="2b8468ff-da7e-4544-87f9-07e5e9bfa851" providerId="ADAL" clId="{8B8B0479-6E85-4D60-9785-2733C9FF2176}" dt="2021-06-25T07:07:16.291" v="3589" actId="478"/>
          <ac:spMkLst>
            <pc:docMk/>
            <pc:sldMk cId="3517598872" sldId="842"/>
            <ac:spMk id="156" creationId="{6939C5F6-AEE6-41B4-BB10-839CB85A7D35}"/>
          </ac:spMkLst>
        </pc:spChg>
        <pc:spChg chg="add mod">
          <ac:chgData name="Zhaode Ouyang" userId="2b8468ff-da7e-4544-87f9-07e5e9bfa851" providerId="ADAL" clId="{8B8B0479-6E85-4D60-9785-2733C9FF2176}" dt="2021-06-25T08:14:22.061" v="3870" actId="1076"/>
          <ac:spMkLst>
            <pc:docMk/>
            <pc:sldMk cId="3517598872" sldId="842"/>
            <ac:spMk id="159" creationId="{B7F140FC-CCCF-4639-85C9-EA5ADE65B13F}"/>
          </ac:spMkLst>
        </pc:spChg>
        <pc:spChg chg="add mod">
          <ac:chgData name="Zhaode Ouyang" userId="2b8468ff-da7e-4544-87f9-07e5e9bfa851" providerId="ADAL" clId="{8B8B0479-6E85-4D60-9785-2733C9FF2176}" dt="2021-06-25T08:16:52.543" v="3901" actId="1076"/>
          <ac:spMkLst>
            <pc:docMk/>
            <pc:sldMk cId="3517598872" sldId="842"/>
            <ac:spMk id="160" creationId="{8A854875-D227-460C-B689-BCC847A2DF81}"/>
          </ac:spMkLst>
        </pc:spChg>
        <pc:spChg chg="add del mod">
          <ac:chgData name="Zhaode Ouyang" userId="2b8468ff-da7e-4544-87f9-07e5e9bfa851" providerId="ADAL" clId="{8B8B0479-6E85-4D60-9785-2733C9FF2176}" dt="2021-06-25T08:02:57.165" v="3683" actId="478"/>
          <ac:spMkLst>
            <pc:docMk/>
            <pc:sldMk cId="3517598872" sldId="842"/>
            <ac:spMk id="162" creationId="{F6A1E4BE-9F8E-4899-932E-AE95025B7B8E}"/>
          </ac:spMkLst>
        </pc:spChg>
        <pc:spChg chg="add mod">
          <ac:chgData name="Zhaode Ouyang" userId="2b8468ff-da7e-4544-87f9-07e5e9bfa851" providerId="ADAL" clId="{8B8B0479-6E85-4D60-9785-2733C9FF2176}" dt="2021-06-25T08:17:00.712" v="3925" actId="1035"/>
          <ac:spMkLst>
            <pc:docMk/>
            <pc:sldMk cId="3517598872" sldId="842"/>
            <ac:spMk id="164" creationId="{29C52754-E70B-4650-A8E2-EACB4F54C007}"/>
          </ac:spMkLst>
        </pc:spChg>
        <pc:spChg chg="add del mod">
          <ac:chgData name="Zhaode Ouyang" userId="2b8468ff-da7e-4544-87f9-07e5e9bfa851" providerId="ADAL" clId="{8B8B0479-6E85-4D60-9785-2733C9FF2176}" dt="2021-06-25T08:17:00.712" v="3925" actId="1035"/>
          <ac:spMkLst>
            <pc:docMk/>
            <pc:sldMk cId="3517598872" sldId="842"/>
            <ac:spMk id="166" creationId="{5642A749-DFCC-4470-BEEE-B7185164BB0B}"/>
          </ac:spMkLst>
        </pc:spChg>
        <pc:spChg chg="add del mod">
          <ac:chgData name="Zhaode Ouyang" userId="2b8468ff-da7e-4544-87f9-07e5e9bfa851" providerId="ADAL" clId="{8B8B0479-6E85-4D60-9785-2733C9FF2176}" dt="2021-06-25T08:17:00.712" v="3925" actId="1035"/>
          <ac:spMkLst>
            <pc:docMk/>
            <pc:sldMk cId="3517598872" sldId="842"/>
            <ac:spMk id="167" creationId="{ADB4BA4F-3B3C-4CFA-BB32-E70A56C1D70B}"/>
          </ac:spMkLst>
        </pc:spChg>
        <pc:spChg chg="add mod">
          <ac:chgData name="Zhaode Ouyang" userId="2b8468ff-da7e-4544-87f9-07e5e9bfa851" providerId="ADAL" clId="{8B8B0479-6E85-4D60-9785-2733C9FF2176}" dt="2021-06-25T08:15:34.774" v="3889" actId="1035"/>
          <ac:spMkLst>
            <pc:docMk/>
            <pc:sldMk cId="3517598872" sldId="842"/>
            <ac:spMk id="169" creationId="{5C45753A-1AC4-426D-A147-F116FDE925FA}"/>
          </ac:spMkLst>
        </pc:spChg>
        <pc:spChg chg="add mod">
          <ac:chgData name="Zhaode Ouyang" userId="2b8468ff-da7e-4544-87f9-07e5e9bfa851" providerId="ADAL" clId="{8B8B0479-6E85-4D60-9785-2733C9FF2176}" dt="2021-06-25T08:15:34.774" v="3889" actId="1035"/>
          <ac:spMkLst>
            <pc:docMk/>
            <pc:sldMk cId="3517598872" sldId="842"/>
            <ac:spMk id="171" creationId="{95F8BC7D-95DB-4211-8172-58E9543F99A7}"/>
          </ac:spMkLst>
        </pc:spChg>
        <pc:spChg chg="add mod">
          <ac:chgData name="Zhaode Ouyang" userId="2b8468ff-da7e-4544-87f9-07e5e9bfa851" providerId="ADAL" clId="{8B8B0479-6E85-4D60-9785-2733C9FF2176}" dt="2021-06-25T08:15:27.097" v="3879" actId="1076"/>
          <ac:spMkLst>
            <pc:docMk/>
            <pc:sldMk cId="3517598872" sldId="842"/>
            <ac:spMk id="172" creationId="{29C346A3-B470-4E55-95E5-96DD43A413C8}"/>
          </ac:spMkLst>
        </pc:spChg>
        <pc:spChg chg="add mod">
          <ac:chgData name="Zhaode Ouyang" userId="2b8468ff-da7e-4544-87f9-07e5e9bfa851" providerId="ADAL" clId="{8B8B0479-6E85-4D60-9785-2733C9FF2176}" dt="2021-06-25T08:06:24.444" v="3737" actId="1076"/>
          <ac:spMkLst>
            <pc:docMk/>
            <pc:sldMk cId="3517598872" sldId="842"/>
            <ac:spMk id="176" creationId="{735CE15F-9ED7-494A-867A-C00C2D943495}"/>
          </ac:spMkLst>
        </pc:spChg>
        <pc:spChg chg="add mod">
          <ac:chgData name="Zhaode Ouyang" userId="2b8468ff-da7e-4544-87f9-07e5e9bfa851" providerId="ADAL" clId="{8B8B0479-6E85-4D60-9785-2733C9FF2176}" dt="2021-06-24T03:08:04.513" v="2573" actId="255"/>
          <ac:spMkLst>
            <pc:docMk/>
            <pc:sldMk cId="3517598872" sldId="842"/>
            <ac:spMk id="177" creationId="{9C41BA3F-C7B8-4B2F-B965-43672D1A7A43}"/>
          </ac:spMkLst>
        </pc:spChg>
        <pc:spChg chg="add del mod">
          <ac:chgData name="Zhaode Ouyang" userId="2b8468ff-da7e-4544-87f9-07e5e9bfa851" providerId="ADAL" clId="{8B8B0479-6E85-4D60-9785-2733C9FF2176}" dt="2021-06-25T07:56:16.060" v="3663" actId="478"/>
          <ac:spMkLst>
            <pc:docMk/>
            <pc:sldMk cId="3517598872" sldId="842"/>
            <ac:spMk id="182" creationId="{9EF7274A-E3D5-458C-9872-6EBE15217BBD}"/>
          </ac:spMkLst>
        </pc:spChg>
        <pc:spChg chg="add mod ord">
          <ac:chgData name="Zhaode Ouyang" userId="2b8468ff-da7e-4544-87f9-07e5e9bfa851" providerId="ADAL" clId="{8B8B0479-6E85-4D60-9785-2733C9FF2176}" dt="2021-06-30T19:51:25.368" v="13139" actId="14100"/>
          <ac:spMkLst>
            <pc:docMk/>
            <pc:sldMk cId="3517598872" sldId="842"/>
            <ac:spMk id="189" creationId="{4248F6DE-A221-43FB-83BC-2B126102AA5A}"/>
          </ac:spMkLst>
        </pc:spChg>
        <pc:spChg chg="mod">
          <ac:chgData name="Zhaode Ouyang" userId="2b8468ff-da7e-4544-87f9-07e5e9bfa851" providerId="ADAL" clId="{8B8B0479-6E85-4D60-9785-2733C9FF2176}" dt="2021-06-25T08:08:06.526" v="3763" actId="1076"/>
          <ac:spMkLst>
            <pc:docMk/>
            <pc:sldMk cId="3517598872" sldId="842"/>
            <ac:spMk id="193" creationId="{560B273E-E6DD-432B-B459-9A474AA8E87E}"/>
          </ac:spMkLst>
        </pc:spChg>
        <pc:spChg chg="add mod">
          <ac:chgData name="Zhaode Ouyang" userId="2b8468ff-da7e-4544-87f9-07e5e9bfa851" providerId="ADAL" clId="{8B8B0479-6E85-4D60-9785-2733C9FF2176}" dt="2021-06-24T01:40:26.784" v="2462" actId="571"/>
          <ac:spMkLst>
            <pc:docMk/>
            <pc:sldMk cId="3517598872" sldId="842"/>
            <ac:spMk id="194" creationId="{AC579D82-7590-4CBE-B4FB-5FEB6CCC56DA}"/>
          </ac:spMkLst>
        </pc:spChg>
        <pc:spChg chg="add mod ord">
          <ac:chgData name="Zhaode Ouyang" userId="2b8468ff-da7e-4544-87f9-07e5e9bfa851" providerId="ADAL" clId="{8B8B0479-6E85-4D60-9785-2733C9FF2176}" dt="2021-06-30T19:52:00.864" v="13147" actId="14100"/>
          <ac:spMkLst>
            <pc:docMk/>
            <pc:sldMk cId="3517598872" sldId="842"/>
            <ac:spMk id="195" creationId="{76E75EE9-D618-4D3A-851F-2DCAB4ACEFEE}"/>
          </ac:spMkLst>
        </pc:spChg>
        <pc:spChg chg="add mod">
          <ac:chgData name="Zhaode Ouyang" userId="2b8468ff-da7e-4544-87f9-07e5e9bfa851" providerId="ADAL" clId="{8B8B0479-6E85-4D60-9785-2733C9FF2176}" dt="2021-06-25T08:03:50.973" v="3694" actId="1076"/>
          <ac:spMkLst>
            <pc:docMk/>
            <pc:sldMk cId="3517598872" sldId="842"/>
            <ac:spMk id="204" creationId="{8E7F4148-B4CE-4D99-8912-80DED35CECEF}"/>
          </ac:spMkLst>
        </pc:spChg>
        <pc:spChg chg="add del mod">
          <ac:chgData name="Zhaode Ouyang" userId="2b8468ff-da7e-4544-87f9-07e5e9bfa851" providerId="ADAL" clId="{8B8B0479-6E85-4D60-9785-2733C9FF2176}" dt="2021-06-25T06:59:22.813" v="3472" actId="478"/>
          <ac:spMkLst>
            <pc:docMk/>
            <pc:sldMk cId="3517598872" sldId="842"/>
            <ac:spMk id="216" creationId="{72EA5B42-2F4F-4116-BEA1-3817BEDFAD84}"/>
          </ac:spMkLst>
        </pc:spChg>
        <pc:spChg chg="add del mod">
          <ac:chgData name="Zhaode Ouyang" userId="2b8468ff-da7e-4544-87f9-07e5e9bfa851" providerId="ADAL" clId="{8B8B0479-6E85-4D60-9785-2733C9FF2176}" dt="2021-06-25T06:02:20.121" v="3119" actId="21"/>
          <ac:spMkLst>
            <pc:docMk/>
            <pc:sldMk cId="3517598872" sldId="842"/>
            <ac:spMk id="217" creationId="{FD681770-99CD-4A38-A809-6672EC148F63}"/>
          </ac:spMkLst>
        </pc:spChg>
        <pc:spChg chg="mod">
          <ac:chgData name="Zhaode Ouyang" userId="2b8468ff-da7e-4544-87f9-07e5e9bfa851" providerId="ADAL" clId="{8B8B0479-6E85-4D60-9785-2733C9FF2176}" dt="2021-06-25T07:03:52.781" v="3543" actId="571"/>
          <ac:spMkLst>
            <pc:docMk/>
            <pc:sldMk cId="3517598872" sldId="842"/>
            <ac:spMk id="244" creationId="{92FD4D40-02DC-416E-AF67-044B17551DE9}"/>
          </ac:spMkLst>
        </pc:spChg>
        <pc:spChg chg="add mod">
          <ac:chgData name="Zhaode Ouyang" userId="2b8468ff-da7e-4544-87f9-07e5e9bfa851" providerId="ADAL" clId="{8B8B0479-6E85-4D60-9785-2733C9FF2176}" dt="2021-06-30T19:53:02.759" v="13151" actId="1076"/>
          <ac:spMkLst>
            <pc:docMk/>
            <pc:sldMk cId="3517598872" sldId="842"/>
            <ac:spMk id="245" creationId="{4E5135F6-DBAC-4A21-BE24-002A1E42AEF8}"/>
          </ac:spMkLst>
        </pc:spChg>
        <pc:spChg chg="mod topLvl">
          <ac:chgData name="Zhaode Ouyang" userId="2b8468ff-da7e-4544-87f9-07e5e9bfa851" providerId="ADAL" clId="{8B8B0479-6E85-4D60-9785-2733C9FF2176}" dt="2021-06-27T23:15:24.736" v="11400" actId="165"/>
          <ac:spMkLst>
            <pc:docMk/>
            <pc:sldMk cId="3517598872" sldId="842"/>
            <ac:spMk id="248" creationId="{3D2CC8E5-B600-4A50-BE8C-0D66D3477BF4}"/>
          </ac:spMkLst>
        </pc:spChg>
        <pc:spChg chg="mod">
          <ac:chgData name="Zhaode Ouyang" userId="2b8468ff-da7e-4544-87f9-07e5e9bfa851" providerId="ADAL" clId="{8B8B0479-6E85-4D60-9785-2733C9FF2176}" dt="2021-06-25T07:50:13.697" v="3613" actId="1076"/>
          <ac:spMkLst>
            <pc:docMk/>
            <pc:sldMk cId="3517598872" sldId="842"/>
            <ac:spMk id="252" creationId="{1F90D3A0-49A0-4D64-849E-EEB9470F78A5}"/>
          </ac:spMkLst>
        </pc:spChg>
        <pc:spChg chg="add del mod">
          <ac:chgData name="Zhaode Ouyang" userId="2b8468ff-da7e-4544-87f9-07e5e9bfa851" providerId="ADAL" clId="{8B8B0479-6E85-4D60-9785-2733C9FF2176}" dt="2021-06-25T07:55:34.247" v="3646" actId="478"/>
          <ac:spMkLst>
            <pc:docMk/>
            <pc:sldMk cId="3517598872" sldId="842"/>
            <ac:spMk id="280" creationId="{D1707C7A-4BA0-46D9-BEA6-FE19BBB4C0B6}"/>
          </ac:spMkLst>
        </pc:spChg>
        <pc:spChg chg="add del mod">
          <ac:chgData name="Zhaode Ouyang" userId="2b8468ff-da7e-4544-87f9-07e5e9bfa851" providerId="ADAL" clId="{8B8B0479-6E85-4D60-9785-2733C9FF2176}" dt="2021-06-25T08:05:17.336" v="3723" actId="1076"/>
          <ac:spMkLst>
            <pc:docMk/>
            <pc:sldMk cId="3517598872" sldId="842"/>
            <ac:spMk id="287" creationId="{534BABD4-6CBD-4386-9F15-E667DFC29926}"/>
          </ac:spMkLst>
        </pc:spChg>
        <pc:spChg chg="add del mod">
          <ac:chgData name="Zhaode Ouyang" userId="2b8468ff-da7e-4544-87f9-07e5e9bfa851" providerId="ADAL" clId="{8B8B0479-6E85-4D60-9785-2733C9FF2176}" dt="2021-06-25T08:04:58.154" v="3713" actId="478"/>
          <ac:spMkLst>
            <pc:docMk/>
            <pc:sldMk cId="3517598872" sldId="842"/>
            <ac:spMk id="289" creationId="{9B1270F5-2381-4DD0-8BAC-1D29E8AC52BE}"/>
          </ac:spMkLst>
        </pc:spChg>
        <pc:spChg chg="add mod topLvl">
          <ac:chgData name="Zhaode Ouyang" userId="2b8468ff-da7e-4544-87f9-07e5e9bfa851" providerId="ADAL" clId="{8B8B0479-6E85-4D60-9785-2733C9FF2176}" dt="2021-06-25T07:56:02.362" v="3657" actId="1076"/>
          <ac:spMkLst>
            <pc:docMk/>
            <pc:sldMk cId="3517598872" sldId="842"/>
            <ac:spMk id="291" creationId="{72FCF7E4-6A1C-4060-A1AC-8A4B255CB740}"/>
          </ac:spMkLst>
        </pc:spChg>
        <pc:spChg chg="add mod">
          <ac:chgData name="Zhaode Ouyang" userId="2b8468ff-da7e-4544-87f9-07e5e9bfa851" providerId="ADAL" clId="{8B8B0479-6E85-4D60-9785-2733C9FF2176}" dt="2021-06-25T07:56:32.885" v="3670" actId="1076"/>
          <ac:spMkLst>
            <pc:docMk/>
            <pc:sldMk cId="3517598872" sldId="842"/>
            <ac:spMk id="298" creationId="{767AAD95-5ECF-4126-84F9-74A544FAC1EE}"/>
          </ac:spMkLst>
        </pc:spChg>
        <pc:spChg chg="add mod">
          <ac:chgData name="Zhaode Ouyang" userId="2b8468ff-da7e-4544-87f9-07e5e9bfa851" providerId="ADAL" clId="{8B8B0479-6E85-4D60-9785-2733C9FF2176}" dt="2021-06-25T08:21:35.042" v="4005" actId="404"/>
          <ac:spMkLst>
            <pc:docMk/>
            <pc:sldMk cId="3517598872" sldId="842"/>
            <ac:spMk id="308" creationId="{7D9240F3-349A-4C1C-AF00-1D0A99B885DE}"/>
          </ac:spMkLst>
        </pc:spChg>
        <pc:spChg chg="add mod">
          <ac:chgData name="Zhaode Ouyang" userId="2b8468ff-da7e-4544-87f9-07e5e9bfa851" providerId="ADAL" clId="{8B8B0479-6E85-4D60-9785-2733C9FF2176}" dt="2021-06-25T08:07:51.009" v="3759" actId="571"/>
          <ac:spMkLst>
            <pc:docMk/>
            <pc:sldMk cId="3517598872" sldId="842"/>
            <ac:spMk id="341" creationId="{07CB387C-3A9E-408C-B762-EE63796D7F96}"/>
          </ac:spMkLst>
        </pc:spChg>
        <pc:grpChg chg="del mod">
          <ac:chgData name="Zhaode Ouyang" userId="2b8468ff-da7e-4544-87f9-07e5e9bfa851" providerId="ADAL" clId="{8B8B0479-6E85-4D60-9785-2733C9FF2176}" dt="2021-06-23T21:19:41.260" v="2384" actId="165"/>
          <ac:grpSpMkLst>
            <pc:docMk/>
            <pc:sldMk cId="3517598872" sldId="842"/>
            <ac:grpSpMk id="14" creationId="{F81809C3-A638-F946-AF78-94A16E6262A9}"/>
          </ac:grpSpMkLst>
        </pc:grpChg>
        <pc:grpChg chg="del mod topLvl">
          <ac:chgData name="Zhaode Ouyang" userId="2b8468ff-da7e-4544-87f9-07e5e9bfa851" providerId="ADAL" clId="{8B8B0479-6E85-4D60-9785-2733C9FF2176}" dt="2021-06-24T01:37:39.829" v="2432" actId="21"/>
          <ac:grpSpMkLst>
            <pc:docMk/>
            <pc:sldMk cId="3517598872" sldId="842"/>
            <ac:grpSpMk id="17" creationId="{A1FF7F69-94B0-2E48-BECC-6D0FC12FE470}"/>
          </ac:grpSpMkLst>
        </pc:grpChg>
        <pc:grpChg chg="del">
          <ac:chgData name="Zhaode Ouyang" userId="2b8468ff-da7e-4544-87f9-07e5e9bfa851" providerId="ADAL" clId="{8B8B0479-6E85-4D60-9785-2733C9FF2176}" dt="2021-06-24T01:37:39.829" v="2432" actId="21"/>
          <ac:grpSpMkLst>
            <pc:docMk/>
            <pc:sldMk cId="3517598872" sldId="842"/>
            <ac:grpSpMk id="20" creationId="{3FD8FA39-171F-BB48-BCF0-5E2113A4EAAE}"/>
          </ac:grpSpMkLst>
        </pc:grpChg>
        <pc:grpChg chg="del">
          <ac:chgData name="Zhaode Ouyang" userId="2b8468ff-da7e-4544-87f9-07e5e9bfa851" providerId="ADAL" clId="{8B8B0479-6E85-4D60-9785-2733C9FF2176}" dt="2021-06-24T01:37:39.829" v="2432" actId="21"/>
          <ac:grpSpMkLst>
            <pc:docMk/>
            <pc:sldMk cId="3517598872" sldId="842"/>
            <ac:grpSpMk id="23" creationId="{32719326-0562-384F-BFAE-E1E306DA5B09}"/>
          </ac:grpSpMkLst>
        </pc:grpChg>
        <pc:grpChg chg="del mod">
          <ac:chgData name="Zhaode Ouyang" userId="2b8468ff-da7e-4544-87f9-07e5e9bfa851" providerId="ADAL" clId="{8B8B0479-6E85-4D60-9785-2733C9FF2176}" dt="2021-06-23T21:18:06.032" v="2377" actId="165"/>
          <ac:grpSpMkLst>
            <pc:docMk/>
            <pc:sldMk cId="3517598872" sldId="842"/>
            <ac:grpSpMk id="32" creationId="{3BABCF66-1F15-7F45-8AFD-ACC0745BB0D5}"/>
          </ac:grpSpMkLst>
        </pc:grpChg>
        <pc:grpChg chg="del mod topLvl">
          <ac:chgData name="Zhaode Ouyang" userId="2b8468ff-da7e-4544-87f9-07e5e9bfa851" providerId="ADAL" clId="{8B8B0479-6E85-4D60-9785-2733C9FF2176}" dt="2021-06-24T01:37:39.829" v="2432" actId="21"/>
          <ac:grpSpMkLst>
            <pc:docMk/>
            <pc:sldMk cId="3517598872" sldId="842"/>
            <ac:grpSpMk id="34" creationId="{F9BD30CC-A205-184C-9F99-D939E2960FCF}"/>
          </ac:grpSpMkLst>
        </pc:grpChg>
        <pc:grpChg chg="del">
          <ac:chgData name="Zhaode Ouyang" userId="2b8468ff-da7e-4544-87f9-07e5e9bfa851" providerId="ADAL" clId="{8B8B0479-6E85-4D60-9785-2733C9FF2176}" dt="2021-06-24T01:37:39.829" v="2432" actId="21"/>
          <ac:grpSpMkLst>
            <pc:docMk/>
            <pc:sldMk cId="3517598872" sldId="842"/>
            <ac:grpSpMk id="39" creationId="{07B9EBE5-87C5-9647-8495-3934A2AADBB9}"/>
          </ac:grpSpMkLst>
        </pc:grpChg>
        <pc:grpChg chg="del">
          <ac:chgData name="Zhaode Ouyang" userId="2b8468ff-da7e-4544-87f9-07e5e9bfa851" providerId="ADAL" clId="{8B8B0479-6E85-4D60-9785-2733C9FF2176}" dt="2021-06-24T01:37:39.829" v="2432" actId="21"/>
          <ac:grpSpMkLst>
            <pc:docMk/>
            <pc:sldMk cId="3517598872" sldId="842"/>
            <ac:grpSpMk id="42" creationId="{2FB98E6F-7180-8942-8466-A296AAE3F169}"/>
          </ac:grpSpMkLst>
        </pc:grpChg>
        <pc:grpChg chg="del mod">
          <ac:chgData name="Zhaode Ouyang" userId="2b8468ff-da7e-4544-87f9-07e5e9bfa851" providerId="ADAL" clId="{8B8B0479-6E85-4D60-9785-2733C9FF2176}" dt="2021-06-23T21:20:04.846" v="2390" actId="165"/>
          <ac:grpSpMkLst>
            <pc:docMk/>
            <pc:sldMk cId="3517598872" sldId="842"/>
            <ac:grpSpMk id="45" creationId="{B52EEDE6-9C7D-9A48-ACF0-622941784473}"/>
          </ac:grpSpMkLst>
        </pc:grpChg>
        <pc:grpChg chg="del mod topLvl">
          <ac:chgData name="Zhaode Ouyang" userId="2b8468ff-da7e-4544-87f9-07e5e9bfa851" providerId="ADAL" clId="{8B8B0479-6E85-4D60-9785-2733C9FF2176}" dt="2021-06-24T01:37:39.829" v="2432" actId="21"/>
          <ac:grpSpMkLst>
            <pc:docMk/>
            <pc:sldMk cId="3517598872" sldId="842"/>
            <ac:grpSpMk id="48" creationId="{EB81ACE3-C74C-8F44-83FA-6DD092BCA1D6}"/>
          </ac:grpSpMkLst>
        </pc:grpChg>
        <pc:grpChg chg="del">
          <ac:chgData name="Zhaode Ouyang" userId="2b8468ff-da7e-4544-87f9-07e5e9bfa851" providerId="ADAL" clId="{8B8B0479-6E85-4D60-9785-2733C9FF2176}" dt="2021-06-23T21:19:53.713" v="2386" actId="165"/>
          <ac:grpSpMkLst>
            <pc:docMk/>
            <pc:sldMk cId="3517598872" sldId="842"/>
            <ac:grpSpMk id="51" creationId="{ECCA021A-6350-394A-8A43-C8B8949A4A9D}"/>
          </ac:grpSpMkLst>
        </pc:grpChg>
        <pc:grpChg chg="del mod topLvl">
          <ac:chgData name="Zhaode Ouyang" userId="2b8468ff-da7e-4544-87f9-07e5e9bfa851" providerId="ADAL" clId="{8B8B0479-6E85-4D60-9785-2733C9FF2176}" dt="2021-06-24T01:37:39.829" v="2432" actId="21"/>
          <ac:grpSpMkLst>
            <pc:docMk/>
            <pc:sldMk cId="3517598872" sldId="842"/>
            <ac:grpSpMk id="53" creationId="{C2B289FA-386B-8645-90DB-416D79EE7B53}"/>
          </ac:grpSpMkLst>
        </pc:grpChg>
        <pc:grpChg chg="del">
          <ac:chgData name="Zhaode Ouyang" userId="2b8468ff-da7e-4544-87f9-07e5e9bfa851" providerId="ADAL" clId="{8B8B0479-6E85-4D60-9785-2733C9FF2176}" dt="2021-06-24T01:37:39.829" v="2432" actId="21"/>
          <ac:grpSpMkLst>
            <pc:docMk/>
            <pc:sldMk cId="3517598872" sldId="842"/>
            <ac:grpSpMk id="57" creationId="{5B737749-C13D-EC47-B888-3901FE4D4927}"/>
          </ac:grpSpMkLst>
        </pc:grpChg>
        <pc:grpChg chg="add mod">
          <ac:chgData name="Zhaode Ouyang" userId="2b8468ff-da7e-4544-87f9-07e5e9bfa851" providerId="ADAL" clId="{8B8B0479-6E85-4D60-9785-2733C9FF2176}" dt="2021-06-23T21:53:37.880" v="2414" actId="571"/>
          <ac:grpSpMkLst>
            <pc:docMk/>
            <pc:sldMk cId="3517598872" sldId="842"/>
            <ac:grpSpMk id="95" creationId="{62D3E291-9500-4BEA-9D5A-1A3E076E7B9E}"/>
          </ac:grpSpMkLst>
        </pc:grpChg>
        <pc:grpChg chg="add del mod">
          <ac:chgData name="Zhaode Ouyang" userId="2b8468ff-da7e-4544-87f9-07e5e9bfa851" providerId="ADAL" clId="{8B8B0479-6E85-4D60-9785-2733C9FF2176}" dt="2021-06-27T23:15:20.920" v="11399" actId="165"/>
          <ac:grpSpMkLst>
            <pc:docMk/>
            <pc:sldMk cId="3517598872" sldId="842"/>
            <ac:grpSpMk id="120" creationId="{7494E109-50EA-4F6F-8D2C-E731349DFD7E}"/>
          </ac:grpSpMkLst>
        </pc:grpChg>
        <pc:grpChg chg="add mod">
          <ac:chgData name="Zhaode Ouyang" userId="2b8468ff-da7e-4544-87f9-07e5e9bfa851" providerId="ADAL" clId="{8B8B0479-6E85-4D60-9785-2733C9FF2176}" dt="2021-06-30T19:55:13.285" v="13196" actId="1035"/>
          <ac:grpSpMkLst>
            <pc:docMk/>
            <pc:sldMk cId="3517598872" sldId="842"/>
            <ac:grpSpMk id="123" creationId="{4FA4B490-3127-47AF-800D-32DA239B7E32}"/>
          </ac:grpSpMkLst>
        </pc:grpChg>
        <pc:grpChg chg="add del mod">
          <ac:chgData name="Zhaode Ouyang" userId="2b8468ff-da7e-4544-87f9-07e5e9bfa851" providerId="ADAL" clId="{8B8B0479-6E85-4D60-9785-2733C9FF2176}" dt="2021-06-25T05:58:40.078" v="3098" actId="165"/>
          <ac:grpSpMkLst>
            <pc:docMk/>
            <pc:sldMk cId="3517598872" sldId="842"/>
            <ac:grpSpMk id="126" creationId="{38CD47BD-A73D-4505-A713-1A4697D685D4}"/>
          </ac:grpSpMkLst>
        </pc:grpChg>
        <pc:grpChg chg="del mod topLvl">
          <ac:chgData name="Zhaode Ouyang" userId="2b8468ff-da7e-4544-87f9-07e5e9bfa851" providerId="ADAL" clId="{8B8B0479-6E85-4D60-9785-2733C9FF2176}" dt="2021-06-25T06:55:34.655" v="3453" actId="165"/>
          <ac:grpSpMkLst>
            <pc:docMk/>
            <pc:sldMk cId="3517598872" sldId="842"/>
            <ac:grpSpMk id="127" creationId="{2412BF03-7D16-4CAF-AD68-ABE466618ACB}"/>
          </ac:grpSpMkLst>
        </pc:grpChg>
        <pc:grpChg chg="del mod topLvl">
          <ac:chgData name="Zhaode Ouyang" userId="2b8468ff-da7e-4544-87f9-07e5e9bfa851" providerId="ADAL" clId="{8B8B0479-6E85-4D60-9785-2733C9FF2176}" dt="2021-06-25T06:55:41.576" v="3456" actId="165"/>
          <ac:grpSpMkLst>
            <pc:docMk/>
            <pc:sldMk cId="3517598872" sldId="842"/>
            <ac:grpSpMk id="129" creationId="{9AB1D7CD-2230-4646-B23C-0FA91BAC4782}"/>
          </ac:grpSpMkLst>
        </pc:grpChg>
        <pc:grpChg chg="add del mod">
          <ac:chgData name="Zhaode Ouyang" userId="2b8468ff-da7e-4544-87f9-07e5e9bfa851" providerId="ADAL" clId="{8B8B0479-6E85-4D60-9785-2733C9FF2176}" dt="2021-06-27T23:15:28.484" v="11401" actId="165"/>
          <ac:grpSpMkLst>
            <pc:docMk/>
            <pc:sldMk cId="3517598872" sldId="842"/>
            <ac:grpSpMk id="135" creationId="{04AFE53E-7074-4261-83B7-ACCA9A312CE7}"/>
          </ac:grpSpMkLst>
        </pc:grpChg>
        <pc:grpChg chg="add del mod">
          <ac:chgData name="Zhaode Ouyang" userId="2b8468ff-da7e-4544-87f9-07e5e9bfa851" providerId="ADAL" clId="{8B8B0479-6E85-4D60-9785-2733C9FF2176}" dt="2021-06-25T07:06:02.083" v="3567" actId="165"/>
          <ac:grpSpMkLst>
            <pc:docMk/>
            <pc:sldMk cId="3517598872" sldId="842"/>
            <ac:grpSpMk id="139" creationId="{C47BFA6D-A0B8-4CCF-8375-D06533EBB5C1}"/>
          </ac:grpSpMkLst>
        </pc:grpChg>
        <pc:grpChg chg="add del mod">
          <ac:chgData name="Zhaode Ouyang" userId="2b8468ff-da7e-4544-87f9-07e5e9bfa851" providerId="ADAL" clId="{8B8B0479-6E85-4D60-9785-2733C9FF2176}" dt="2021-06-25T08:21:00.284" v="3990" actId="165"/>
          <ac:grpSpMkLst>
            <pc:docMk/>
            <pc:sldMk cId="3517598872" sldId="842"/>
            <ac:grpSpMk id="142" creationId="{7C0FA291-A013-4E33-A61E-FBD3EB6DA1C2}"/>
          </ac:grpSpMkLst>
        </pc:grpChg>
        <pc:grpChg chg="add del mod">
          <ac:chgData name="Zhaode Ouyang" userId="2b8468ff-da7e-4544-87f9-07e5e9bfa851" providerId="ADAL" clId="{8B8B0479-6E85-4D60-9785-2733C9FF2176}" dt="2021-06-25T06:59:48.530" v="3482" actId="478"/>
          <ac:grpSpMkLst>
            <pc:docMk/>
            <pc:sldMk cId="3517598872" sldId="842"/>
            <ac:grpSpMk id="147" creationId="{702FE9B0-C287-4042-B356-A2B667972ACD}"/>
          </ac:grpSpMkLst>
        </pc:grpChg>
        <pc:grpChg chg="add del mod">
          <ac:chgData name="Zhaode Ouyang" userId="2b8468ff-da7e-4544-87f9-07e5e9bfa851" providerId="ADAL" clId="{8B8B0479-6E85-4D60-9785-2733C9FF2176}" dt="2021-06-27T23:15:31.652" v="11402" actId="165"/>
          <ac:grpSpMkLst>
            <pc:docMk/>
            <pc:sldMk cId="3517598872" sldId="842"/>
            <ac:grpSpMk id="150" creationId="{7F3A4C0B-AC4F-4D03-B57E-1397305B5C27}"/>
          </ac:grpSpMkLst>
        </pc:grpChg>
        <pc:grpChg chg="add del mod">
          <ac:chgData name="Zhaode Ouyang" userId="2b8468ff-da7e-4544-87f9-07e5e9bfa851" providerId="ADAL" clId="{8B8B0479-6E85-4D60-9785-2733C9FF2176}" dt="2021-06-25T06:59:47.318" v="3481" actId="478"/>
          <ac:grpSpMkLst>
            <pc:docMk/>
            <pc:sldMk cId="3517598872" sldId="842"/>
            <ac:grpSpMk id="153" creationId="{208C9747-FE58-49C4-8558-9F826DFA816E}"/>
          </ac:grpSpMkLst>
        </pc:grpChg>
        <pc:grpChg chg="add mod">
          <ac:chgData name="Zhaode Ouyang" userId="2b8468ff-da7e-4544-87f9-07e5e9bfa851" providerId="ADAL" clId="{8B8B0479-6E85-4D60-9785-2733C9FF2176}" dt="2021-06-25T08:08:06.526" v="3763" actId="1076"/>
          <ac:grpSpMkLst>
            <pc:docMk/>
            <pc:sldMk cId="3517598872" sldId="842"/>
            <ac:grpSpMk id="191" creationId="{D7478C1C-77ED-419E-8DF0-E629A6F221DA}"/>
          </ac:grpSpMkLst>
        </pc:grpChg>
        <pc:grpChg chg="add del mod">
          <ac:chgData name="Zhaode Ouyang" userId="2b8468ff-da7e-4544-87f9-07e5e9bfa851" providerId="ADAL" clId="{8B8B0479-6E85-4D60-9785-2733C9FF2176}" dt="2021-06-30T19:50:32.202" v="13129" actId="1076"/>
          <ac:grpSpMkLst>
            <pc:docMk/>
            <pc:sldMk cId="3517598872" sldId="842"/>
            <ac:grpSpMk id="241" creationId="{A156D695-B5FE-441C-85B0-64C13BBDA054}"/>
          </ac:grpSpMkLst>
        </pc:grpChg>
        <pc:grpChg chg="add mod">
          <ac:chgData name="Zhaode Ouyang" userId="2b8468ff-da7e-4544-87f9-07e5e9bfa851" providerId="ADAL" clId="{8B8B0479-6E85-4D60-9785-2733C9FF2176}" dt="2021-06-25T07:03:52.781" v="3543" actId="571"/>
          <ac:grpSpMkLst>
            <pc:docMk/>
            <pc:sldMk cId="3517598872" sldId="842"/>
            <ac:grpSpMk id="242" creationId="{E17011F9-ECBE-4AD7-8EB1-D37BAB429ABE}"/>
          </ac:grpSpMkLst>
        </pc:grpChg>
        <pc:grpChg chg="add del mod">
          <ac:chgData name="Zhaode Ouyang" userId="2b8468ff-da7e-4544-87f9-07e5e9bfa851" providerId="ADAL" clId="{8B8B0479-6E85-4D60-9785-2733C9FF2176}" dt="2021-06-27T23:15:24.736" v="11400" actId="165"/>
          <ac:grpSpMkLst>
            <pc:docMk/>
            <pc:sldMk cId="3517598872" sldId="842"/>
            <ac:grpSpMk id="246" creationId="{F375B90E-D26F-4BC9-A322-DA4F1EF10037}"/>
          </ac:grpSpMkLst>
        </pc:grpChg>
        <pc:grpChg chg="add del mod">
          <ac:chgData name="Zhaode Ouyang" userId="2b8468ff-da7e-4544-87f9-07e5e9bfa851" providerId="ADAL" clId="{8B8B0479-6E85-4D60-9785-2733C9FF2176}" dt="2021-06-27T21:56:03.145" v="10665" actId="478"/>
          <ac:grpSpMkLst>
            <pc:docMk/>
            <pc:sldMk cId="3517598872" sldId="842"/>
            <ac:grpSpMk id="250" creationId="{5C99EFFE-6864-46FF-AD95-DF1639FEFBF3}"/>
          </ac:grpSpMkLst>
        </pc:grpChg>
        <pc:grpChg chg="add del mod">
          <ac:chgData name="Zhaode Ouyang" userId="2b8468ff-da7e-4544-87f9-07e5e9bfa851" providerId="ADAL" clId="{8B8B0479-6E85-4D60-9785-2733C9FF2176}" dt="2021-06-25T07:55:52.452" v="3653" actId="165"/>
          <ac:grpSpMkLst>
            <pc:docMk/>
            <pc:sldMk cId="3517598872" sldId="842"/>
            <ac:grpSpMk id="292" creationId="{E4E3CA81-1743-4B2E-B2A2-2D8DD07997D3}"/>
          </ac:grpSpMkLst>
        </pc:grpChg>
        <pc:grpChg chg="add mod">
          <ac:chgData name="Zhaode Ouyang" userId="2b8468ff-da7e-4544-87f9-07e5e9bfa851" providerId="ADAL" clId="{8B8B0479-6E85-4D60-9785-2733C9FF2176}" dt="2021-06-25T08:05:17.336" v="3723" actId="1076"/>
          <ac:grpSpMkLst>
            <pc:docMk/>
            <pc:sldMk cId="3517598872" sldId="842"/>
            <ac:grpSpMk id="320" creationId="{4271E02F-4F80-465F-B3D2-76BB39F0A2C3}"/>
          </ac:grpSpMkLst>
        </pc:grpChg>
        <pc:grpChg chg="add mod">
          <ac:chgData name="Zhaode Ouyang" userId="2b8468ff-da7e-4544-87f9-07e5e9bfa851" providerId="ADAL" clId="{8B8B0479-6E85-4D60-9785-2733C9FF2176}" dt="2021-06-25T08:06:24.444" v="3737" actId="1076"/>
          <ac:grpSpMkLst>
            <pc:docMk/>
            <pc:sldMk cId="3517598872" sldId="842"/>
            <ac:grpSpMk id="328" creationId="{78BECB16-9279-4708-A656-B629453F5B5F}"/>
          </ac:grpSpMkLst>
        </pc:grpChg>
        <pc:picChg chg="add mod">
          <ac:chgData name="Zhaode Ouyang" userId="2b8468ff-da7e-4544-87f9-07e5e9bfa851" providerId="ADAL" clId="{8B8B0479-6E85-4D60-9785-2733C9FF2176}" dt="2021-06-23T20:36:25.021" v="2347" actId="1076"/>
          <ac:picMkLst>
            <pc:docMk/>
            <pc:sldMk cId="3517598872" sldId="842"/>
            <ac:picMk id="6" creationId="{BC696CB5-70EA-43EE-BDD9-06D5A5966A98}"/>
          </ac:picMkLst>
        </pc:picChg>
        <pc:picChg chg="del">
          <ac:chgData name="Zhaode Ouyang" userId="2b8468ff-da7e-4544-87f9-07e5e9bfa851" providerId="ADAL" clId="{8B8B0479-6E85-4D60-9785-2733C9FF2176}" dt="2021-06-24T01:37:39.829" v="2432" actId="21"/>
          <ac:picMkLst>
            <pc:docMk/>
            <pc:sldMk cId="3517598872" sldId="842"/>
            <ac:picMk id="8" creationId="{6BB48D81-35E3-D44A-805B-A4BF8E8FE485}"/>
          </ac:picMkLst>
        </pc:picChg>
        <pc:picChg chg="del">
          <ac:chgData name="Zhaode Ouyang" userId="2b8468ff-da7e-4544-87f9-07e5e9bfa851" providerId="ADAL" clId="{8B8B0479-6E85-4D60-9785-2733C9FF2176}" dt="2021-06-24T01:37:39.829" v="2432" actId="21"/>
          <ac:picMkLst>
            <pc:docMk/>
            <pc:sldMk cId="3517598872" sldId="842"/>
            <ac:picMk id="12" creationId="{E8D77C11-E463-FE4C-89F8-621F8921A60E}"/>
          </ac:picMkLst>
        </pc:picChg>
        <pc:picChg chg="del">
          <ac:chgData name="Zhaode Ouyang" userId="2b8468ff-da7e-4544-87f9-07e5e9bfa851" providerId="ADAL" clId="{8B8B0479-6E85-4D60-9785-2733C9FF2176}" dt="2021-06-24T01:37:39.829" v="2432" actId="21"/>
          <ac:picMkLst>
            <pc:docMk/>
            <pc:sldMk cId="3517598872" sldId="842"/>
            <ac:picMk id="13" creationId="{65846968-F492-7C4A-8D09-A8595ACBFC56}"/>
          </ac:picMkLst>
        </pc:picChg>
        <pc:picChg chg="del mod topLvl">
          <ac:chgData name="Zhaode Ouyang" userId="2b8468ff-da7e-4544-87f9-07e5e9bfa851" providerId="ADAL" clId="{8B8B0479-6E85-4D60-9785-2733C9FF2176}" dt="2021-06-24T01:37:39.829" v="2432" actId="21"/>
          <ac:picMkLst>
            <pc:docMk/>
            <pc:sldMk cId="3517598872" sldId="842"/>
            <ac:picMk id="16" creationId="{F101AB17-C4B7-4D4E-BD2D-69397A31AEA7}"/>
          </ac:picMkLst>
        </pc:picChg>
        <pc:picChg chg="mod">
          <ac:chgData name="Zhaode Ouyang" userId="2b8468ff-da7e-4544-87f9-07e5e9bfa851" providerId="ADAL" clId="{8B8B0479-6E85-4D60-9785-2733C9FF2176}" dt="2021-06-23T21:19:41.260" v="2384" actId="165"/>
          <ac:picMkLst>
            <pc:docMk/>
            <pc:sldMk cId="3517598872" sldId="842"/>
            <ac:picMk id="18" creationId="{CC071083-CD5F-0740-AD4F-114F511EA6F5}"/>
          </ac:picMkLst>
        </pc:picChg>
        <pc:picChg chg="del">
          <ac:chgData name="Zhaode Ouyang" userId="2b8468ff-da7e-4544-87f9-07e5e9bfa851" providerId="ADAL" clId="{8B8B0479-6E85-4D60-9785-2733C9FF2176}" dt="2021-06-24T01:37:39.829" v="2432" actId="21"/>
          <ac:picMkLst>
            <pc:docMk/>
            <pc:sldMk cId="3517598872" sldId="842"/>
            <ac:picMk id="30" creationId="{678C05E3-6DFF-E343-A82C-28E9B9E8C385}"/>
          </ac:picMkLst>
        </pc:picChg>
        <pc:picChg chg="del mod topLvl">
          <ac:chgData name="Zhaode Ouyang" userId="2b8468ff-da7e-4544-87f9-07e5e9bfa851" providerId="ADAL" clId="{8B8B0479-6E85-4D60-9785-2733C9FF2176}" dt="2021-06-23T21:19:33.809" v="2381" actId="478"/>
          <ac:picMkLst>
            <pc:docMk/>
            <pc:sldMk cId="3517598872" sldId="842"/>
            <ac:picMk id="35" creationId="{3F738680-5E26-B548-A8F9-D316B391CE30}"/>
          </ac:picMkLst>
        </pc:picChg>
        <pc:picChg chg="mod">
          <ac:chgData name="Zhaode Ouyang" userId="2b8468ff-da7e-4544-87f9-07e5e9bfa851" providerId="ADAL" clId="{8B8B0479-6E85-4D60-9785-2733C9FF2176}" dt="2021-06-23T21:18:06.032" v="2377" actId="165"/>
          <ac:picMkLst>
            <pc:docMk/>
            <pc:sldMk cId="3517598872" sldId="842"/>
            <ac:picMk id="36" creationId="{197386DF-17C4-134D-8E9A-A254C51340B7}"/>
          </ac:picMkLst>
        </pc:picChg>
        <pc:picChg chg="del mod topLvl">
          <ac:chgData name="Zhaode Ouyang" userId="2b8468ff-da7e-4544-87f9-07e5e9bfa851" providerId="ADAL" clId="{8B8B0479-6E85-4D60-9785-2733C9FF2176}" dt="2021-06-24T01:37:39.829" v="2432" actId="21"/>
          <ac:picMkLst>
            <pc:docMk/>
            <pc:sldMk cId="3517598872" sldId="842"/>
            <ac:picMk id="47" creationId="{2899F119-58C6-AE48-AD9E-2113CABC035D}"/>
          </ac:picMkLst>
        </pc:picChg>
        <pc:picChg chg="mod">
          <ac:chgData name="Zhaode Ouyang" userId="2b8468ff-da7e-4544-87f9-07e5e9bfa851" providerId="ADAL" clId="{8B8B0479-6E85-4D60-9785-2733C9FF2176}" dt="2021-06-23T21:20:04.846" v="2390" actId="165"/>
          <ac:picMkLst>
            <pc:docMk/>
            <pc:sldMk cId="3517598872" sldId="842"/>
            <ac:picMk id="49" creationId="{A2640E03-BB1C-8942-B487-A46AA0AFE090}"/>
          </ac:picMkLst>
        </pc:picChg>
        <pc:picChg chg="del mod topLvl">
          <ac:chgData name="Zhaode Ouyang" userId="2b8468ff-da7e-4544-87f9-07e5e9bfa851" providerId="ADAL" clId="{8B8B0479-6E85-4D60-9785-2733C9FF2176}" dt="2021-06-23T21:19:57.375" v="2387" actId="478"/>
          <ac:picMkLst>
            <pc:docMk/>
            <pc:sldMk cId="3517598872" sldId="842"/>
            <ac:picMk id="54" creationId="{8A35D6B7-5997-E048-83B1-A9AF1BAB3A8C}"/>
          </ac:picMkLst>
        </pc:picChg>
        <pc:picChg chg="mod">
          <ac:chgData name="Zhaode Ouyang" userId="2b8468ff-da7e-4544-87f9-07e5e9bfa851" providerId="ADAL" clId="{8B8B0479-6E85-4D60-9785-2733C9FF2176}" dt="2021-06-23T21:19:53.713" v="2386" actId="165"/>
          <ac:picMkLst>
            <pc:docMk/>
            <pc:sldMk cId="3517598872" sldId="842"/>
            <ac:picMk id="55" creationId="{EB321839-1BB3-C748-8AA9-14EEA5F59432}"/>
          </ac:picMkLst>
        </pc:picChg>
        <pc:picChg chg="del">
          <ac:chgData name="Zhaode Ouyang" userId="2b8468ff-da7e-4544-87f9-07e5e9bfa851" providerId="ADAL" clId="{8B8B0479-6E85-4D60-9785-2733C9FF2176}" dt="2021-06-24T01:37:39.829" v="2432" actId="21"/>
          <ac:picMkLst>
            <pc:docMk/>
            <pc:sldMk cId="3517598872" sldId="842"/>
            <ac:picMk id="61" creationId="{1C582C57-8E83-3A41-A384-1CA373057000}"/>
          </ac:picMkLst>
        </pc:picChg>
        <pc:picChg chg="del">
          <ac:chgData name="Zhaode Ouyang" userId="2b8468ff-da7e-4544-87f9-07e5e9bfa851" providerId="ADAL" clId="{8B8B0479-6E85-4D60-9785-2733C9FF2176}" dt="2021-06-24T01:37:39.829" v="2432" actId="21"/>
          <ac:picMkLst>
            <pc:docMk/>
            <pc:sldMk cId="3517598872" sldId="842"/>
            <ac:picMk id="62" creationId="{DC8A247F-21CE-2744-AD7F-4BC1CE461354}"/>
          </ac:picMkLst>
        </pc:picChg>
        <pc:picChg chg="del">
          <ac:chgData name="Zhaode Ouyang" userId="2b8468ff-da7e-4544-87f9-07e5e9bfa851" providerId="ADAL" clId="{8B8B0479-6E85-4D60-9785-2733C9FF2176}" dt="2021-06-24T01:37:39.829" v="2432" actId="21"/>
          <ac:picMkLst>
            <pc:docMk/>
            <pc:sldMk cId="3517598872" sldId="842"/>
            <ac:picMk id="65" creationId="{51EC474E-CBEF-914C-A259-9D23E1E99FA9}"/>
          </ac:picMkLst>
        </pc:picChg>
        <pc:picChg chg="del">
          <ac:chgData name="Zhaode Ouyang" userId="2b8468ff-da7e-4544-87f9-07e5e9bfa851" providerId="ADAL" clId="{8B8B0479-6E85-4D60-9785-2733C9FF2176}" dt="2021-06-24T01:37:39.829" v="2432" actId="21"/>
          <ac:picMkLst>
            <pc:docMk/>
            <pc:sldMk cId="3517598872" sldId="842"/>
            <ac:picMk id="67" creationId="{F61EC247-5F35-3244-ACE2-E60990D799F2}"/>
          </ac:picMkLst>
        </pc:picChg>
        <pc:picChg chg="del">
          <ac:chgData name="Zhaode Ouyang" userId="2b8468ff-da7e-4544-87f9-07e5e9bfa851" providerId="ADAL" clId="{8B8B0479-6E85-4D60-9785-2733C9FF2176}" dt="2021-06-24T01:37:39.829" v="2432" actId="21"/>
          <ac:picMkLst>
            <pc:docMk/>
            <pc:sldMk cId="3517598872" sldId="842"/>
            <ac:picMk id="69" creationId="{AD655FCF-3FEF-6444-B61E-92DD522DB723}"/>
          </ac:picMkLst>
        </pc:picChg>
        <pc:picChg chg="del mod">
          <ac:chgData name="Zhaode Ouyang" userId="2b8468ff-da7e-4544-87f9-07e5e9bfa851" providerId="ADAL" clId="{8B8B0479-6E85-4D60-9785-2733C9FF2176}" dt="2021-06-24T01:37:39.829" v="2432" actId="21"/>
          <ac:picMkLst>
            <pc:docMk/>
            <pc:sldMk cId="3517598872" sldId="842"/>
            <ac:picMk id="72" creationId="{9739C2A7-E077-4A48-BF79-6083203127EA}"/>
          </ac:picMkLst>
        </pc:picChg>
        <pc:picChg chg="del mod">
          <ac:chgData name="Zhaode Ouyang" userId="2b8468ff-da7e-4544-87f9-07e5e9bfa851" providerId="ADAL" clId="{8B8B0479-6E85-4D60-9785-2733C9FF2176}" dt="2021-06-24T01:37:39.829" v="2432" actId="21"/>
          <ac:picMkLst>
            <pc:docMk/>
            <pc:sldMk cId="3517598872" sldId="842"/>
            <ac:picMk id="74" creationId="{0D1BE60D-CEE0-924A-AE42-A23A485080BB}"/>
          </ac:picMkLst>
        </pc:picChg>
        <pc:picChg chg="add del mod">
          <ac:chgData name="Zhaode Ouyang" userId="2b8468ff-da7e-4544-87f9-07e5e9bfa851" providerId="ADAL" clId="{8B8B0479-6E85-4D60-9785-2733C9FF2176}" dt="2021-06-24T01:37:39.829" v="2432" actId="21"/>
          <ac:picMkLst>
            <pc:docMk/>
            <pc:sldMk cId="3517598872" sldId="842"/>
            <ac:picMk id="80" creationId="{DD415DE6-DF71-41D1-8EC5-56FCC21954A6}"/>
          </ac:picMkLst>
        </pc:picChg>
        <pc:picChg chg="add del mod">
          <ac:chgData name="Zhaode Ouyang" userId="2b8468ff-da7e-4544-87f9-07e5e9bfa851" providerId="ADAL" clId="{8B8B0479-6E85-4D60-9785-2733C9FF2176}" dt="2021-06-24T01:37:39.829" v="2432" actId="21"/>
          <ac:picMkLst>
            <pc:docMk/>
            <pc:sldMk cId="3517598872" sldId="842"/>
            <ac:picMk id="82" creationId="{D232A214-69F3-4DF5-8832-A661D5163D59}"/>
          </ac:picMkLst>
        </pc:picChg>
        <pc:picChg chg="mod">
          <ac:chgData name="Zhaode Ouyang" userId="2b8468ff-da7e-4544-87f9-07e5e9bfa851" providerId="ADAL" clId="{8B8B0479-6E85-4D60-9785-2733C9FF2176}" dt="2021-06-23T21:53:37.880" v="2414" actId="571"/>
          <ac:picMkLst>
            <pc:docMk/>
            <pc:sldMk cId="3517598872" sldId="842"/>
            <ac:picMk id="97" creationId="{7FB8931C-B6BC-4465-ACD8-53C254B5407A}"/>
          </ac:picMkLst>
        </pc:picChg>
        <pc:picChg chg="add mod">
          <ac:chgData name="Zhaode Ouyang" userId="2b8468ff-da7e-4544-87f9-07e5e9bfa851" providerId="ADAL" clId="{8B8B0479-6E85-4D60-9785-2733C9FF2176}" dt="2021-06-23T21:56:32.383" v="2428" actId="571"/>
          <ac:picMkLst>
            <pc:docMk/>
            <pc:sldMk cId="3517598872" sldId="842"/>
            <ac:picMk id="109" creationId="{8F96863C-6D56-4E70-80C6-8252E6007E90}"/>
          </ac:picMkLst>
        </pc:picChg>
        <pc:picChg chg="add mod">
          <ac:chgData name="Zhaode Ouyang" userId="2b8468ff-da7e-4544-87f9-07e5e9bfa851" providerId="ADAL" clId="{8B8B0479-6E85-4D60-9785-2733C9FF2176}" dt="2021-06-25T07:06:28.475" v="3579" actId="1076"/>
          <ac:picMkLst>
            <pc:docMk/>
            <pc:sldMk cId="3517598872" sldId="842"/>
            <ac:picMk id="112" creationId="{35B53760-0FBA-458B-921D-897FA8B2B9BF}"/>
          </ac:picMkLst>
        </pc:picChg>
        <pc:picChg chg="add mod">
          <ac:chgData name="Zhaode Ouyang" userId="2b8468ff-da7e-4544-87f9-07e5e9bfa851" providerId="ADAL" clId="{8B8B0479-6E85-4D60-9785-2733C9FF2176}" dt="2021-06-24T03:08:04.513" v="2573" actId="255"/>
          <ac:picMkLst>
            <pc:docMk/>
            <pc:sldMk cId="3517598872" sldId="842"/>
            <ac:picMk id="116" creationId="{F5749C05-6620-42F0-8499-BCD5ED0F8850}"/>
          </ac:picMkLst>
        </pc:picChg>
        <pc:picChg chg="add mod">
          <ac:chgData name="Zhaode Ouyang" userId="2b8468ff-da7e-4544-87f9-07e5e9bfa851" providerId="ADAL" clId="{8B8B0479-6E85-4D60-9785-2733C9FF2176}" dt="2021-06-25T08:19:12.107" v="3943" actId="1037"/>
          <ac:picMkLst>
            <pc:docMk/>
            <pc:sldMk cId="3517598872" sldId="842"/>
            <ac:picMk id="117" creationId="{242D7732-97E3-46AF-AE09-5FA279C5F723}"/>
          </ac:picMkLst>
        </pc:picChg>
        <pc:picChg chg="add mod">
          <ac:chgData name="Zhaode Ouyang" userId="2b8468ff-da7e-4544-87f9-07e5e9bfa851" providerId="ADAL" clId="{8B8B0479-6E85-4D60-9785-2733C9FF2176}" dt="2021-06-30T19:50:43.232" v="13133" actId="1076"/>
          <ac:picMkLst>
            <pc:docMk/>
            <pc:sldMk cId="3517598872" sldId="842"/>
            <ac:picMk id="119" creationId="{5B14C179-AA20-43A9-A85C-AC54DE745028}"/>
          </ac:picMkLst>
        </pc:picChg>
        <pc:picChg chg="mod topLvl">
          <ac:chgData name="Zhaode Ouyang" userId="2b8468ff-da7e-4544-87f9-07e5e9bfa851" providerId="ADAL" clId="{8B8B0479-6E85-4D60-9785-2733C9FF2176}" dt="2021-06-27T23:15:20.920" v="11399" actId="165"/>
          <ac:picMkLst>
            <pc:docMk/>
            <pc:sldMk cId="3517598872" sldId="842"/>
            <ac:picMk id="121" creationId="{65BD14FF-5C1E-4815-AFB4-2262C4E2358E}"/>
          </ac:picMkLst>
        </pc:picChg>
        <pc:picChg chg="mod">
          <ac:chgData name="Zhaode Ouyang" userId="2b8468ff-da7e-4544-87f9-07e5e9bfa851" providerId="ADAL" clId="{8B8B0479-6E85-4D60-9785-2733C9FF2176}" dt="2021-06-30T19:55:13.285" v="13196" actId="1035"/>
          <ac:picMkLst>
            <pc:docMk/>
            <pc:sldMk cId="3517598872" sldId="842"/>
            <ac:picMk id="124" creationId="{4B4FFF3C-D5AF-4B0E-A2B6-B3A65FB6DE64}"/>
          </ac:picMkLst>
        </pc:picChg>
        <pc:picChg chg="mod topLvl">
          <ac:chgData name="Zhaode Ouyang" userId="2b8468ff-da7e-4544-87f9-07e5e9bfa851" providerId="ADAL" clId="{8B8B0479-6E85-4D60-9785-2733C9FF2176}" dt="2021-06-25T08:12:43.802" v="3841" actId="1038"/>
          <ac:picMkLst>
            <pc:docMk/>
            <pc:sldMk cId="3517598872" sldId="842"/>
            <ac:picMk id="130" creationId="{69D0627C-D989-4051-9500-1C210D70C6C0}"/>
          </ac:picMkLst>
        </pc:picChg>
        <pc:picChg chg="mod topLvl">
          <ac:chgData name="Zhaode Ouyang" userId="2b8468ff-da7e-4544-87f9-07e5e9bfa851" providerId="ADAL" clId="{8B8B0479-6E85-4D60-9785-2733C9FF2176}" dt="2021-06-30T19:50:32.202" v="13129" actId="1076"/>
          <ac:picMkLst>
            <pc:docMk/>
            <pc:sldMk cId="3517598872" sldId="842"/>
            <ac:picMk id="132" creationId="{D7CDEF96-2FFF-4712-98DB-6C5B9B8DC39B}"/>
          </ac:picMkLst>
        </pc:picChg>
        <pc:picChg chg="add del mod">
          <ac:chgData name="Zhaode Ouyang" userId="2b8468ff-da7e-4544-87f9-07e5e9bfa851" providerId="ADAL" clId="{8B8B0479-6E85-4D60-9785-2733C9FF2176}" dt="2021-06-24T01:40:13.769" v="2457" actId="478"/>
          <ac:picMkLst>
            <pc:docMk/>
            <pc:sldMk cId="3517598872" sldId="842"/>
            <ac:picMk id="133" creationId="{7D8813CE-0A2A-483D-BF9F-2E99F45A9040}"/>
          </ac:picMkLst>
        </pc:picChg>
        <pc:picChg chg="mod topLvl">
          <ac:chgData name="Zhaode Ouyang" userId="2b8468ff-da7e-4544-87f9-07e5e9bfa851" providerId="ADAL" clId="{8B8B0479-6E85-4D60-9785-2733C9FF2176}" dt="2021-06-27T23:15:28.484" v="11401" actId="165"/>
          <ac:picMkLst>
            <pc:docMk/>
            <pc:sldMk cId="3517598872" sldId="842"/>
            <ac:picMk id="136" creationId="{295A575B-9D19-4AB1-9153-03A92B545F84}"/>
          </ac:picMkLst>
        </pc:picChg>
        <pc:picChg chg="add del mod topLvl">
          <ac:chgData name="Zhaode Ouyang" userId="2b8468ff-da7e-4544-87f9-07e5e9bfa851" providerId="ADAL" clId="{8B8B0479-6E85-4D60-9785-2733C9FF2176}" dt="2021-06-25T07:06:06.842" v="3572" actId="478"/>
          <ac:picMkLst>
            <pc:docMk/>
            <pc:sldMk cId="3517598872" sldId="842"/>
            <ac:picMk id="141" creationId="{7259CD42-C286-44AD-9383-3B34E84553BB}"/>
          </ac:picMkLst>
        </pc:picChg>
        <pc:picChg chg="mod topLvl">
          <ac:chgData name="Zhaode Ouyang" userId="2b8468ff-da7e-4544-87f9-07e5e9bfa851" providerId="ADAL" clId="{8B8B0479-6E85-4D60-9785-2733C9FF2176}" dt="2021-06-27T21:04:33.356" v="10625" actId="1036"/>
          <ac:picMkLst>
            <pc:docMk/>
            <pc:sldMk cId="3517598872" sldId="842"/>
            <ac:picMk id="144" creationId="{DAAA1F3E-1CA9-4AC7-9780-90C8C67CABC0}"/>
          </ac:picMkLst>
        </pc:picChg>
        <pc:picChg chg="add mod">
          <ac:chgData name="Zhaode Ouyang" userId="2b8468ff-da7e-4544-87f9-07e5e9bfa851" providerId="ADAL" clId="{8B8B0479-6E85-4D60-9785-2733C9FF2176}" dt="2021-06-30T19:50:53.728" v="13135" actId="1076"/>
          <ac:picMkLst>
            <pc:docMk/>
            <pc:sldMk cId="3517598872" sldId="842"/>
            <ac:picMk id="146" creationId="{217EF332-6EF4-4CA3-8F26-7E04F29A5834}"/>
          </ac:picMkLst>
        </pc:picChg>
        <pc:picChg chg="mod">
          <ac:chgData name="Zhaode Ouyang" userId="2b8468ff-da7e-4544-87f9-07e5e9bfa851" providerId="ADAL" clId="{8B8B0479-6E85-4D60-9785-2733C9FF2176}" dt="2021-06-25T06:59:30.169" v="3474" actId="1076"/>
          <ac:picMkLst>
            <pc:docMk/>
            <pc:sldMk cId="3517598872" sldId="842"/>
            <ac:picMk id="148" creationId="{94BB2D0C-7D37-4041-A84D-D2E909507024}"/>
          </ac:picMkLst>
        </pc:picChg>
        <pc:picChg chg="mod topLvl">
          <ac:chgData name="Zhaode Ouyang" userId="2b8468ff-da7e-4544-87f9-07e5e9bfa851" providerId="ADAL" clId="{8B8B0479-6E85-4D60-9785-2733C9FF2176}" dt="2021-06-27T23:15:31.652" v="11402" actId="165"/>
          <ac:picMkLst>
            <pc:docMk/>
            <pc:sldMk cId="3517598872" sldId="842"/>
            <ac:picMk id="151" creationId="{A313FF83-4DE7-40C4-A0B1-06A264ADBC34}"/>
          </ac:picMkLst>
        </pc:picChg>
        <pc:picChg chg="del mod topLvl">
          <ac:chgData name="Zhaode Ouyang" userId="2b8468ff-da7e-4544-87f9-07e5e9bfa851" providerId="ADAL" clId="{8B8B0479-6E85-4D60-9785-2733C9FF2176}" dt="2021-06-25T06:59:49.310" v="3483" actId="478"/>
          <ac:picMkLst>
            <pc:docMk/>
            <pc:sldMk cId="3517598872" sldId="842"/>
            <ac:picMk id="155" creationId="{9E6F5999-F015-4A9B-AE27-8F6921A93F87}"/>
          </ac:picMkLst>
        </pc:picChg>
        <pc:picChg chg="add del mod">
          <ac:chgData name="Zhaode Ouyang" userId="2b8468ff-da7e-4544-87f9-07e5e9bfa851" providerId="ADAL" clId="{8B8B0479-6E85-4D60-9785-2733C9FF2176}" dt="2021-06-25T07:55:35.013" v="3647" actId="478"/>
          <ac:picMkLst>
            <pc:docMk/>
            <pc:sldMk cId="3517598872" sldId="842"/>
            <ac:picMk id="157" creationId="{7198E9CE-4DCE-4122-A85E-E8816144201B}"/>
          </ac:picMkLst>
        </pc:picChg>
        <pc:picChg chg="add mod">
          <ac:chgData name="Zhaode Ouyang" userId="2b8468ff-da7e-4544-87f9-07e5e9bfa851" providerId="ADAL" clId="{8B8B0479-6E85-4D60-9785-2733C9FF2176}" dt="2021-06-25T08:14:22.061" v="3870" actId="1076"/>
          <ac:picMkLst>
            <pc:docMk/>
            <pc:sldMk cId="3517598872" sldId="842"/>
            <ac:picMk id="158" creationId="{D293AACF-987B-4C8E-819D-FB27F074056E}"/>
          </ac:picMkLst>
        </pc:picChg>
        <pc:picChg chg="add mod">
          <ac:chgData name="Zhaode Ouyang" userId="2b8468ff-da7e-4544-87f9-07e5e9bfa851" providerId="ADAL" clId="{8B8B0479-6E85-4D60-9785-2733C9FF2176}" dt="2021-06-25T08:16:52.543" v="3901" actId="1076"/>
          <ac:picMkLst>
            <pc:docMk/>
            <pc:sldMk cId="3517598872" sldId="842"/>
            <ac:picMk id="161" creationId="{8D52099C-3799-4B0F-8439-AB3EB1BB7389}"/>
          </ac:picMkLst>
        </pc:picChg>
        <pc:picChg chg="add mod">
          <ac:chgData name="Zhaode Ouyang" userId="2b8468ff-da7e-4544-87f9-07e5e9bfa851" providerId="ADAL" clId="{8B8B0479-6E85-4D60-9785-2733C9FF2176}" dt="2021-06-25T08:17:00.712" v="3925" actId="1035"/>
          <ac:picMkLst>
            <pc:docMk/>
            <pc:sldMk cId="3517598872" sldId="842"/>
            <ac:picMk id="163" creationId="{4309F62A-46AB-4676-B20F-4D151ECBBFDF}"/>
          </ac:picMkLst>
        </pc:picChg>
        <pc:picChg chg="add del mod">
          <ac:chgData name="Zhaode Ouyang" userId="2b8468ff-da7e-4544-87f9-07e5e9bfa851" providerId="ADAL" clId="{8B8B0479-6E85-4D60-9785-2733C9FF2176}" dt="2021-06-25T08:17:00.712" v="3925" actId="1035"/>
          <ac:picMkLst>
            <pc:docMk/>
            <pc:sldMk cId="3517598872" sldId="842"/>
            <ac:picMk id="165" creationId="{BD688F53-1DB3-4E93-85C5-1203489D1A96}"/>
          </ac:picMkLst>
        </pc:picChg>
        <pc:picChg chg="add mod">
          <ac:chgData name="Zhaode Ouyang" userId="2b8468ff-da7e-4544-87f9-07e5e9bfa851" providerId="ADAL" clId="{8B8B0479-6E85-4D60-9785-2733C9FF2176}" dt="2021-06-25T08:15:34.774" v="3889" actId="1035"/>
          <ac:picMkLst>
            <pc:docMk/>
            <pc:sldMk cId="3517598872" sldId="842"/>
            <ac:picMk id="168" creationId="{3EBBF766-4E26-4497-A45A-E8FC00290017}"/>
          </ac:picMkLst>
        </pc:picChg>
        <pc:picChg chg="add mod">
          <ac:chgData name="Zhaode Ouyang" userId="2b8468ff-da7e-4544-87f9-07e5e9bfa851" providerId="ADAL" clId="{8B8B0479-6E85-4D60-9785-2733C9FF2176}" dt="2021-06-25T08:15:34.774" v="3889" actId="1035"/>
          <ac:picMkLst>
            <pc:docMk/>
            <pc:sldMk cId="3517598872" sldId="842"/>
            <ac:picMk id="170" creationId="{D79D7EC0-E1DA-469D-AAA7-F212BEA431D5}"/>
          </ac:picMkLst>
        </pc:picChg>
        <pc:picChg chg="add mod">
          <ac:chgData name="Zhaode Ouyang" userId="2b8468ff-da7e-4544-87f9-07e5e9bfa851" providerId="ADAL" clId="{8B8B0479-6E85-4D60-9785-2733C9FF2176}" dt="2021-06-25T08:06:24.444" v="3737" actId="1076"/>
          <ac:picMkLst>
            <pc:docMk/>
            <pc:sldMk cId="3517598872" sldId="842"/>
            <ac:picMk id="175" creationId="{F503AE55-0BFD-4EB0-A8D8-E68B0387DA47}"/>
          </ac:picMkLst>
        </pc:picChg>
        <pc:picChg chg="add mod">
          <ac:chgData name="Zhaode Ouyang" userId="2b8468ff-da7e-4544-87f9-07e5e9bfa851" providerId="ADAL" clId="{8B8B0479-6E85-4D60-9785-2733C9FF2176}" dt="2021-06-24T03:08:04.513" v="2573" actId="255"/>
          <ac:picMkLst>
            <pc:docMk/>
            <pc:sldMk cId="3517598872" sldId="842"/>
            <ac:picMk id="178" creationId="{70FBEEFA-6881-4006-B08E-9255E4F81FBA}"/>
          </ac:picMkLst>
        </pc:picChg>
        <pc:picChg chg="add del mod">
          <ac:chgData name="Zhaode Ouyang" userId="2b8468ff-da7e-4544-87f9-07e5e9bfa851" providerId="ADAL" clId="{8B8B0479-6E85-4D60-9785-2733C9FF2176}" dt="2021-06-25T07:56:13.346" v="3661" actId="478"/>
          <ac:picMkLst>
            <pc:docMk/>
            <pc:sldMk cId="3517598872" sldId="842"/>
            <ac:picMk id="181" creationId="{D66781D8-C892-4538-943A-9EBADC9A0BD6}"/>
          </ac:picMkLst>
        </pc:picChg>
        <pc:picChg chg="add mod">
          <ac:chgData name="Zhaode Ouyang" userId="2b8468ff-da7e-4544-87f9-07e5e9bfa851" providerId="ADAL" clId="{8B8B0479-6E85-4D60-9785-2733C9FF2176}" dt="2021-06-30T19:51:28.326" v="13140" actId="1076"/>
          <ac:picMkLst>
            <pc:docMk/>
            <pc:sldMk cId="3517598872" sldId="842"/>
            <ac:picMk id="190" creationId="{7AF2D162-3B01-43CC-9231-9627BC2A1B55}"/>
          </ac:picMkLst>
        </pc:picChg>
        <pc:picChg chg="mod">
          <ac:chgData name="Zhaode Ouyang" userId="2b8468ff-da7e-4544-87f9-07e5e9bfa851" providerId="ADAL" clId="{8B8B0479-6E85-4D60-9785-2733C9FF2176}" dt="2021-06-25T08:08:06.526" v="3763" actId="1076"/>
          <ac:picMkLst>
            <pc:docMk/>
            <pc:sldMk cId="3517598872" sldId="842"/>
            <ac:picMk id="192" creationId="{D2AD92CB-32AE-45C6-A04E-AD4C1353F399}"/>
          </ac:picMkLst>
        </pc:picChg>
        <pc:picChg chg="add mod">
          <ac:chgData name="Zhaode Ouyang" userId="2b8468ff-da7e-4544-87f9-07e5e9bfa851" providerId="ADAL" clId="{8B8B0479-6E85-4D60-9785-2733C9FF2176}" dt="2021-06-30T19:52:03.137" v="13148" actId="1076"/>
          <ac:picMkLst>
            <pc:docMk/>
            <pc:sldMk cId="3517598872" sldId="842"/>
            <ac:picMk id="196" creationId="{7E51A9BA-7CF9-4F69-B346-2760709C0E48}"/>
          </ac:picMkLst>
        </pc:picChg>
        <pc:picChg chg="add mod">
          <ac:chgData name="Zhaode Ouyang" userId="2b8468ff-da7e-4544-87f9-07e5e9bfa851" providerId="ADAL" clId="{8B8B0479-6E85-4D60-9785-2733C9FF2176}" dt="2021-06-25T08:03:50.973" v="3694" actId="1076"/>
          <ac:picMkLst>
            <pc:docMk/>
            <pc:sldMk cId="3517598872" sldId="842"/>
            <ac:picMk id="203" creationId="{8A674C49-F0BB-4280-B317-85F0635E283F}"/>
          </ac:picMkLst>
        </pc:picChg>
        <pc:picChg chg="add del mod">
          <ac:chgData name="Zhaode Ouyang" userId="2b8468ff-da7e-4544-87f9-07e5e9bfa851" providerId="ADAL" clId="{8B8B0479-6E85-4D60-9785-2733C9FF2176}" dt="2021-06-25T06:59:22.090" v="3471" actId="478"/>
          <ac:picMkLst>
            <pc:docMk/>
            <pc:sldMk cId="3517598872" sldId="842"/>
            <ac:picMk id="215" creationId="{E5BB97C7-40B8-4573-9663-9C898D58A12A}"/>
          </ac:picMkLst>
        </pc:picChg>
        <pc:picChg chg="add del mod">
          <ac:chgData name="Zhaode Ouyang" userId="2b8468ff-da7e-4544-87f9-07e5e9bfa851" providerId="ADAL" clId="{8B8B0479-6E85-4D60-9785-2733C9FF2176}" dt="2021-06-25T06:02:20.121" v="3119" actId="21"/>
          <ac:picMkLst>
            <pc:docMk/>
            <pc:sldMk cId="3517598872" sldId="842"/>
            <ac:picMk id="218" creationId="{81DDB7FE-A383-486E-A208-D6116023EC53}"/>
          </ac:picMkLst>
        </pc:picChg>
        <pc:picChg chg="add del mod">
          <ac:chgData name="Zhaode Ouyang" userId="2b8468ff-da7e-4544-87f9-07e5e9bfa851" providerId="ADAL" clId="{8B8B0479-6E85-4D60-9785-2733C9FF2176}" dt="2021-06-25T06:14:50.526" v="3225"/>
          <ac:picMkLst>
            <pc:docMk/>
            <pc:sldMk cId="3517598872" sldId="842"/>
            <ac:picMk id="221" creationId="{719E773A-289A-4CDC-9591-2E149893CEC9}"/>
          </ac:picMkLst>
        </pc:picChg>
        <pc:picChg chg="mod">
          <ac:chgData name="Zhaode Ouyang" userId="2b8468ff-da7e-4544-87f9-07e5e9bfa851" providerId="ADAL" clId="{8B8B0479-6E85-4D60-9785-2733C9FF2176}" dt="2021-06-25T07:03:52.781" v="3543" actId="571"/>
          <ac:picMkLst>
            <pc:docMk/>
            <pc:sldMk cId="3517598872" sldId="842"/>
            <ac:picMk id="243" creationId="{C55F75CD-DF3B-4BA5-B182-7C5D340CA8EF}"/>
          </ac:picMkLst>
        </pc:picChg>
        <pc:picChg chg="mod topLvl">
          <ac:chgData name="Zhaode Ouyang" userId="2b8468ff-da7e-4544-87f9-07e5e9bfa851" providerId="ADAL" clId="{8B8B0479-6E85-4D60-9785-2733C9FF2176}" dt="2021-06-27T23:15:24.736" v="11400" actId="165"/>
          <ac:picMkLst>
            <pc:docMk/>
            <pc:sldMk cId="3517598872" sldId="842"/>
            <ac:picMk id="247" creationId="{DEB09BDB-2F6F-48FD-A02F-B6C8F819FC28}"/>
          </ac:picMkLst>
        </pc:picChg>
        <pc:picChg chg="add mod">
          <ac:chgData name="Zhaode Ouyang" userId="2b8468ff-da7e-4544-87f9-07e5e9bfa851" providerId="ADAL" clId="{8B8B0479-6E85-4D60-9785-2733C9FF2176}" dt="2021-06-25T07:04:00.069" v="3544" actId="571"/>
          <ac:picMkLst>
            <pc:docMk/>
            <pc:sldMk cId="3517598872" sldId="842"/>
            <ac:picMk id="249" creationId="{3951684A-4989-40A6-8ACA-9704A2B0A9CD}"/>
          </ac:picMkLst>
        </pc:picChg>
        <pc:picChg chg="mod">
          <ac:chgData name="Zhaode Ouyang" userId="2b8468ff-da7e-4544-87f9-07e5e9bfa851" providerId="ADAL" clId="{8B8B0479-6E85-4D60-9785-2733C9FF2176}" dt="2021-06-25T07:50:13.697" v="3613" actId="1076"/>
          <ac:picMkLst>
            <pc:docMk/>
            <pc:sldMk cId="3517598872" sldId="842"/>
            <ac:picMk id="251" creationId="{0D52486C-9B26-49F6-B6B8-018654CDF844}"/>
          </ac:picMkLst>
        </pc:picChg>
        <pc:picChg chg="add del mod">
          <ac:chgData name="Zhaode Ouyang" userId="2b8468ff-da7e-4544-87f9-07e5e9bfa851" providerId="ADAL" clId="{8B8B0479-6E85-4D60-9785-2733C9FF2176}" dt="2021-06-25T07:06:04.584" v="3570"/>
          <ac:picMkLst>
            <pc:docMk/>
            <pc:sldMk cId="3517598872" sldId="842"/>
            <ac:picMk id="268" creationId="{A2DEC552-C473-411A-AAEF-232091076969}"/>
          </ac:picMkLst>
        </pc:picChg>
        <pc:picChg chg="add mod">
          <ac:chgData name="Zhaode Ouyang" userId="2b8468ff-da7e-4544-87f9-07e5e9bfa851" providerId="ADAL" clId="{8B8B0479-6E85-4D60-9785-2733C9FF2176}" dt="2021-06-25T08:21:11.634" v="3998" actId="1035"/>
          <ac:picMkLst>
            <pc:docMk/>
            <pc:sldMk cId="3517598872" sldId="842"/>
            <ac:picMk id="269" creationId="{E4648D89-2CBA-41D7-B70E-AEF1AE375535}"/>
          </ac:picMkLst>
        </pc:picChg>
        <pc:picChg chg="add del mod">
          <ac:chgData name="Zhaode Ouyang" userId="2b8468ff-da7e-4544-87f9-07e5e9bfa851" providerId="ADAL" clId="{8B8B0479-6E85-4D60-9785-2733C9FF2176}" dt="2021-06-25T08:05:17.336" v="3723" actId="1076"/>
          <ac:picMkLst>
            <pc:docMk/>
            <pc:sldMk cId="3517598872" sldId="842"/>
            <ac:picMk id="286" creationId="{6A78C9A2-9A9C-4A33-95A6-652E4E5D7C18}"/>
          </ac:picMkLst>
        </pc:picChg>
        <pc:picChg chg="add del mod">
          <ac:chgData name="Zhaode Ouyang" userId="2b8468ff-da7e-4544-87f9-07e5e9bfa851" providerId="ADAL" clId="{8B8B0479-6E85-4D60-9785-2733C9FF2176}" dt="2021-06-25T08:04:58.154" v="3713" actId="478"/>
          <ac:picMkLst>
            <pc:docMk/>
            <pc:sldMk cId="3517598872" sldId="842"/>
            <ac:picMk id="288" creationId="{DCCD30CF-C9A3-418E-B846-755468646759}"/>
          </ac:picMkLst>
        </pc:picChg>
        <pc:picChg chg="add mod topLvl">
          <ac:chgData name="Zhaode Ouyang" userId="2b8468ff-da7e-4544-87f9-07e5e9bfa851" providerId="ADAL" clId="{8B8B0479-6E85-4D60-9785-2733C9FF2176}" dt="2021-06-25T08:17:41.158" v="3929" actId="1076"/>
          <ac:picMkLst>
            <pc:docMk/>
            <pc:sldMk cId="3517598872" sldId="842"/>
            <ac:picMk id="290" creationId="{9E63CC51-A99F-497B-AFE2-177171E24869}"/>
          </ac:picMkLst>
        </pc:picChg>
        <pc:picChg chg="add mod">
          <ac:chgData name="Zhaode Ouyang" userId="2b8468ff-da7e-4544-87f9-07e5e9bfa851" providerId="ADAL" clId="{8B8B0479-6E85-4D60-9785-2733C9FF2176}" dt="2021-06-25T07:56:30.299" v="3669" actId="1076"/>
          <ac:picMkLst>
            <pc:docMk/>
            <pc:sldMk cId="3517598872" sldId="842"/>
            <ac:picMk id="297" creationId="{91B5401F-07AC-4023-A351-741D4DBEEE39}"/>
          </ac:picMkLst>
        </pc:picChg>
        <pc:picChg chg="add mod">
          <ac:chgData name="Zhaode Ouyang" userId="2b8468ff-da7e-4544-87f9-07e5e9bfa851" providerId="ADAL" clId="{8B8B0479-6E85-4D60-9785-2733C9FF2176}" dt="2021-06-25T08:14:28.425" v="3873" actId="1076"/>
          <ac:picMkLst>
            <pc:docMk/>
            <pc:sldMk cId="3517598872" sldId="842"/>
            <ac:picMk id="307" creationId="{8E5665BB-CC92-49F9-8197-DF0DE6BBDFBC}"/>
          </ac:picMkLst>
        </pc:picChg>
        <pc:picChg chg="add mod">
          <ac:chgData name="Zhaode Ouyang" userId="2b8468ff-da7e-4544-87f9-07e5e9bfa851" providerId="ADAL" clId="{8B8B0479-6E85-4D60-9785-2733C9FF2176}" dt="2021-06-25T08:07:51.009" v="3759" actId="571"/>
          <ac:picMkLst>
            <pc:docMk/>
            <pc:sldMk cId="3517598872" sldId="842"/>
            <ac:picMk id="342" creationId="{47642C16-BE43-4BDE-A9D2-A884B2EFF2EA}"/>
          </ac:picMkLst>
        </pc:picChg>
        <pc:cxnChg chg="del">
          <ac:chgData name="Zhaode Ouyang" userId="2b8468ff-da7e-4544-87f9-07e5e9bfa851" providerId="ADAL" clId="{8B8B0479-6E85-4D60-9785-2733C9FF2176}" dt="2021-06-24T01:37:39.829" v="2432" actId="21"/>
          <ac:cxnSpMkLst>
            <pc:docMk/>
            <pc:sldMk cId="3517598872" sldId="842"/>
            <ac:cxnSpMk id="77" creationId="{8A47AF70-7147-E44C-AEAF-9CD5A0D62246}"/>
          </ac:cxnSpMkLst>
        </pc:cxnChg>
        <pc:cxnChg chg="del mod">
          <ac:chgData name="Zhaode Ouyang" userId="2b8468ff-da7e-4544-87f9-07e5e9bfa851" providerId="ADAL" clId="{8B8B0479-6E85-4D60-9785-2733C9FF2176}" dt="2021-06-24T01:37:39.829" v="2432" actId="21"/>
          <ac:cxnSpMkLst>
            <pc:docMk/>
            <pc:sldMk cId="3517598872" sldId="842"/>
            <ac:cxnSpMk id="78" creationId="{5235E38A-E602-AD4F-AEF0-403FE8B3ED9E}"/>
          </ac:cxnSpMkLst>
        </pc:cxnChg>
        <pc:cxnChg chg="add del mod">
          <ac:chgData name="Zhaode Ouyang" userId="2b8468ff-da7e-4544-87f9-07e5e9bfa851" providerId="ADAL" clId="{8B8B0479-6E85-4D60-9785-2733C9FF2176}" dt="2021-06-24T01:37:39.829" v="2432" actId="21"/>
          <ac:cxnSpMkLst>
            <pc:docMk/>
            <pc:sldMk cId="3517598872" sldId="842"/>
            <ac:cxnSpMk id="83" creationId="{2628C2AE-DF88-430E-9EAA-B5AE98E405E5}"/>
          </ac:cxnSpMkLst>
        </pc:cxnChg>
        <pc:cxnChg chg="add del mod">
          <ac:chgData name="Zhaode Ouyang" userId="2b8468ff-da7e-4544-87f9-07e5e9bfa851" providerId="ADAL" clId="{8B8B0479-6E85-4D60-9785-2733C9FF2176}" dt="2021-06-24T01:37:39.829" v="2432" actId="21"/>
          <ac:cxnSpMkLst>
            <pc:docMk/>
            <pc:sldMk cId="3517598872" sldId="842"/>
            <ac:cxnSpMk id="85" creationId="{82F2D4A1-3D49-466F-885F-84387CBFD3A0}"/>
          </ac:cxnSpMkLst>
        </pc:cxnChg>
        <pc:cxnChg chg="add del mod">
          <ac:chgData name="Zhaode Ouyang" userId="2b8468ff-da7e-4544-87f9-07e5e9bfa851" providerId="ADAL" clId="{8B8B0479-6E85-4D60-9785-2733C9FF2176}" dt="2021-06-24T01:37:39.829" v="2432" actId="21"/>
          <ac:cxnSpMkLst>
            <pc:docMk/>
            <pc:sldMk cId="3517598872" sldId="842"/>
            <ac:cxnSpMk id="88" creationId="{69087EDC-2CDF-4773-BE2D-2F0DC3CD1B9B}"/>
          </ac:cxnSpMkLst>
        </pc:cxnChg>
        <pc:cxnChg chg="add del mod">
          <ac:chgData name="Zhaode Ouyang" userId="2b8468ff-da7e-4544-87f9-07e5e9bfa851" providerId="ADAL" clId="{8B8B0479-6E85-4D60-9785-2733C9FF2176}" dt="2021-06-24T01:37:39.829" v="2432" actId="21"/>
          <ac:cxnSpMkLst>
            <pc:docMk/>
            <pc:sldMk cId="3517598872" sldId="842"/>
            <ac:cxnSpMk id="90" creationId="{B4B88312-28B1-4704-9CCB-E04AF45E228F}"/>
          </ac:cxnSpMkLst>
        </pc:cxnChg>
        <pc:cxnChg chg="add mod">
          <ac:chgData name="Zhaode Ouyang" userId="2b8468ff-da7e-4544-87f9-07e5e9bfa851" providerId="ADAL" clId="{8B8B0479-6E85-4D60-9785-2733C9FF2176}" dt="2021-06-23T21:53:37.880" v="2414" actId="571"/>
          <ac:cxnSpMkLst>
            <pc:docMk/>
            <pc:sldMk cId="3517598872" sldId="842"/>
            <ac:cxnSpMk id="98" creationId="{49CE05B9-73E9-4BD6-AF84-0F42661797AE}"/>
          </ac:cxnSpMkLst>
        </pc:cxnChg>
        <pc:cxnChg chg="add del mod">
          <ac:chgData name="Zhaode Ouyang" userId="2b8468ff-da7e-4544-87f9-07e5e9bfa851" providerId="ADAL" clId="{8B8B0479-6E85-4D60-9785-2733C9FF2176}" dt="2021-06-24T01:37:39.829" v="2432" actId="21"/>
          <ac:cxnSpMkLst>
            <pc:docMk/>
            <pc:sldMk cId="3517598872" sldId="842"/>
            <ac:cxnSpMk id="99" creationId="{35799B42-58FA-44EE-889E-79ACFF81F0A2}"/>
          </ac:cxnSpMkLst>
        </pc:cxnChg>
        <pc:cxnChg chg="add mod">
          <ac:chgData name="Zhaode Ouyang" userId="2b8468ff-da7e-4544-87f9-07e5e9bfa851" providerId="ADAL" clId="{8B8B0479-6E85-4D60-9785-2733C9FF2176}" dt="2021-06-25T08:14:28.425" v="3873" actId="1076"/>
          <ac:cxnSpMkLst>
            <pc:docMk/>
            <pc:sldMk cId="3517598872" sldId="842"/>
            <ac:cxnSpMk id="173" creationId="{3048167B-8598-4446-BDC8-7CC7F00F7DDA}"/>
          </ac:cxnSpMkLst>
        </pc:cxnChg>
        <pc:cxnChg chg="add del mod">
          <ac:chgData name="Zhaode Ouyang" userId="2b8468ff-da7e-4544-87f9-07e5e9bfa851" providerId="ADAL" clId="{8B8B0479-6E85-4D60-9785-2733C9FF2176}" dt="2021-06-25T06:59:00.174" v="3466" actId="478"/>
          <ac:cxnSpMkLst>
            <pc:docMk/>
            <pc:sldMk cId="3517598872" sldId="842"/>
            <ac:cxnSpMk id="174" creationId="{4AB23748-EC2B-4BE2-848F-FD15BF2BD3FC}"/>
          </ac:cxnSpMkLst>
        </pc:cxnChg>
        <pc:cxnChg chg="add mod">
          <ac:chgData name="Zhaode Ouyang" userId="2b8468ff-da7e-4544-87f9-07e5e9bfa851" providerId="ADAL" clId="{8B8B0479-6E85-4D60-9785-2733C9FF2176}" dt="2021-06-25T08:14:33.362" v="3875" actId="14100"/>
          <ac:cxnSpMkLst>
            <pc:docMk/>
            <pc:sldMk cId="3517598872" sldId="842"/>
            <ac:cxnSpMk id="179" creationId="{4D7678B6-7250-469E-B401-269B681538A7}"/>
          </ac:cxnSpMkLst>
        </pc:cxnChg>
        <pc:cxnChg chg="add del mod">
          <ac:chgData name="Zhaode Ouyang" userId="2b8468ff-da7e-4544-87f9-07e5e9bfa851" providerId="ADAL" clId="{8B8B0479-6E85-4D60-9785-2733C9FF2176}" dt="2021-06-25T06:58:58.049" v="3464" actId="478"/>
          <ac:cxnSpMkLst>
            <pc:docMk/>
            <pc:sldMk cId="3517598872" sldId="842"/>
            <ac:cxnSpMk id="180" creationId="{A36EF4F0-745C-450F-955F-15F863C5E46E}"/>
          </ac:cxnSpMkLst>
        </pc:cxnChg>
        <pc:cxnChg chg="add del mod">
          <ac:chgData name="Zhaode Ouyang" userId="2b8468ff-da7e-4544-87f9-07e5e9bfa851" providerId="ADAL" clId="{8B8B0479-6E85-4D60-9785-2733C9FF2176}" dt="2021-06-25T06:59:27.172" v="3473" actId="478"/>
          <ac:cxnSpMkLst>
            <pc:docMk/>
            <pc:sldMk cId="3517598872" sldId="842"/>
            <ac:cxnSpMk id="183" creationId="{EC968F20-F098-4636-824E-4FF18082F2F7}"/>
          </ac:cxnSpMkLst>
        </pc:cxnChg>
        <pc:cxnChg chg="add del mod">
          <ac:chgData name="Zhaode Ouyang" userId="2b8468ff-da7e-4544-87f9-07e5e9bfa851" providerId="ADAL" clId="{8B8B0479-6E85-4D60-9785-2733C9FF2176}" dt="2021-06-25T06:59:02.144" v="3468" actId="478"/>
          <ac:cxnSpMkLst>
            <pc:docMk/>
            <pc:sldMk cId="3517598872" sldId="842"/>
            <ac:cxnSpMk id="184" creationId="{52518DE5-B0FA-4DE2-8DC6-609D15F794C7}"/>
          </ac:cxnSpMkLst>
        </pc:cxnChg>
        <pc:cxnChg chg="add del mod">
          <ac:chgData name="Zhaode Ouyang" userId="2b8468ff-da7e-4544-87f9-07e5e9bfa851" providerId="ADAL" clId="{8B8B0479-6E85-4D60-9785-2733C9FF2176}" dt="2021-06-25T06:59:00.787" v="3467" actId="478"/>
          <ac:cxnSpMkLst>
            <pc:docMk/>
            <pc:sldMk cId="3517598872" sldId="842"/>
            <ac:cxnSpMk id="185" creationId="{CE74E892-4AA7-43D4-987E-B79DE763A496}"/>
          </ac:cxnSpMkLst>
        </pc:cxnChg>
        <pc:cxnChg chg="add del mod">
          <ac:chgData name="Zhaode Ouyang" userId="2b8468ff-da7e-4544-87f9-07e5e9bfa851" providerId="ADAL" clId="{8B8B0479-6E85-4D60-9785-2733C9FF2176}" dt="2021-06-25T08:18:14.739" v="3935" actId="478"/>
          <ac:cxnSpMkLst>
            <pc:docMk/>
            <pc:sldMk cId="3517598872" sldId="842"/>
            <ac:cxnSpMk id="186" creationId="{935097FA-8D50-496C-8B23-DD06DFE51B7F}"/>
          </ac:cxnSpMkLst>
        </pc:cxnChg>
        <pc:cxnChg chg="add mod">
          <ac:chgData name="Zhaode Ouyang" userId="2b8468ff-da7e-4544-87f9-07e5e9bfa851" providerId="ADAL" clId="{8B8B0479-6E85-4D60-9785-2733C9FF2176}" dt="2021-06-25T08:21:11.634" v="3998" actId="1035"/>
          <ac:cxnSpMkLst>
            <pc:docMk/>
            <pc:sldMk cId="3517598872" sldId="842"/>
            <ac:cxnSpMk id="187" creationId="{5C607E27-BE0A-4C52-8056-503435FB66B6}"/>
          </ac:cxnSpMkLst>
        </pc:cxnChg>
        <pc:cxnChg chg="add del mod">
          <ac:chgData name="Zhaode Ouyang" userId="2b8468ff-da7e-4544-87f9-07e5e9bfa851" providerId="ADAL" clId="{8B8B0479-6E85-4D60-9785-2733C9FF2176}" dt="2021-06-25T06:58:59.101" v="3465" actId="478"/>
          <ac:cxnSpMkLst>
            <pc:docMk/>
            <pc:sldMk cId="3517598872" sldId="842"/>
            <ac:cxnSpMk id="188" creationId="{433F4A1B-0D2F-4EB6-8E87-07F304FEFA1E}"/>
          </ac:cxnSpMkLst>
        </pc:cxnChg>
        <pc:cxnChg chg="del mod">
          <ac:chgData name="Zhaode Ouyang" userId="2b8468ff-da7e-4544-87f9-07e5e9bfa851" providerId="ADAL" clId="{8B8B0479-6E85-4D60-9785-2733C9FF2176}" dt="2021-06-25T07:50:28.149" v="3614" actId="478"/>
          <ac:cxnSpMkLst>
            <pc:docMk/>
            <pc:sldMk cId="3517598872" sldId="842"/>
            <ac:cxnSpMk id="194" creationId="{69C7F601-1A74-3D49-8497-90C9BC5F2FC8}"/>
          </ac:cxnSpMkLst>
        </pc:cxnChg>
        <pc:cxnChg chg="add del mod">
          <ac:chgData name="Zhaode Ouyang" userId="2b8468ff-da7e-4544-87f9-07e5e9bfa851" providerId="ADAL" clId="{8B8B0479-6E85-4D60-9785-2733C9FF2176}" dt="2021-06-25T08:18:23.068" v="3937" actId="478"/>
          <ac:cxnSpMkLst>
            <pc:docMk/>
            <pc:sldMk cId="3517598872" sldId="842"/>
            <ac:cxnSpMk id="197" creationId="{729DC748-A45B-472A-9191-55E43769C3D0}"/>
          </ac:cxnSpMkLst>
        </pc:cxnChg>
        <pc:cxnChg chg="add del mod">
          <ac:chgData name="Zhaode Ouyang" userId="2b8468ff-da7e-4544-87f9-07e5e9bfa851" providerId="ADAL" clId="{8B8B0479-6E85-4D60-9785-2733C9FF2176}" dt="2021-06-25T05:58:12.481" v="3094" actId="478"/>
          <ac:cxnSpMkLst>
            <pc:docMk/>
            <pc:sldMk cId="3517598872" sldId="842"/>
            <ac:cxnSpMk id="200" creationId="{DD6DDDB6-54F6-46F7-8491-031140EACCBC}"/>
          </ac:cxnSpMkLst>
        </pc:cxnChg>
        <pc:cxnChg chg="add mod">
          <ac:chgData name="Zhaode Ouyang" userId="2b8468ff-da7e-4544-87f9-07e5e9bfa851" providerId="ADAL" clId="{8B8B0479-6E85-4D60-9785-2733C9FF2176}" dt="2021-06-25T08:21:11.634" v="3998" actId="1035"/>
          <ac:cxnSpMkLst>
            <pc:docMk/>
            <pc:sldMk cId="3517598872" sldId="842"/>
            <ac:cxnSpMk id="212" creationId="{EC07380D-4D28-43C5-8FAF-523C01FB61CE}"/>
          </ac:cxnSpMkLst>
        </pc:cxnChg>
        <pc:cxnChg chg="mod">
          <ac:chgData name="Zhaode Ouyang" userId="2b8468ff-da7e-4544-87f9-07e5e9bfa851" providerId="ADAL" clId="{8B8B0479-6E85-4D60-9785-2733C9FF2176}" dt="2021-06-30T21:17:07.929" v="13391" actId="14100"/>
          <ac:cxnSpMkLst>
            <pc:docMk/>
            <pc:sldMk cId="3517598872" sldId="842"/>
            <ac:cxnSpMk id="229" creationId="{FEA372D7-4B63-0447-931A-5118A8C7C913}"/>
          </ac:cxnSpMkLst>
        </pc:cxnChg>
        <pc:cxnChg chg="add mod">
          <ac:chgData name="Zhaode Ouyang" userId="2b8468ff-da7e-4544-87f9-07e5e9bfa851" providerId="ADAL" clId="{8B8B0479-6E85-4D60-9785-2733C9FF2176}" dt="2021-06-25T07:06:28.475" v="3579" actId="1076"/>
          <ac:cxnSpMkLst>
            <pc:docMk/>
            <pc:sldMk cId="3517598872" sldId="842"/>
            <ac:cxnSpMk id="254" creationId="{B9BED8CC-34B4-40CB-9A24-595078DC1CD9}"/>
          </ac:cxnSpMkLst>
        </pc:cxnChg>
        <pc:cxnChg chg="add mod">
          <ac:chgData name="Zhaode Ouyang" userId="2b8468ff-da7e-4544-87f9-07e5e9bfa851" providerId="ADAL" clId="{8B8B0479-6E85-4D60-9785-2733C9FF2176}" dt="2021-06-27T21:04:33.356" v="10625" actId="1036"/>
          <ac:cxnSpMkLst>
            <pc:docMk/>
            <pc:sldMk cId="3517598872" sldId="842"/>
            <ac:cxnSpMk id="257" creationId="{C6F074BD-CF77-4284-8EF4-ABDA21F33034}"/>
          </ac:cxnSpMkLst>
        </pc:cxnChg>
        <pc:cxnChg chg="add del mod">
          <ac:chgData name="Zhaode Ouyang" userId="2b8468ff-da7e-4544-87f9-07e5e9bfa851" providerId="ADAL" clId="{8B8B0479-6E85-4D60-9785-2733C9FF2176}" dt="2021-06-25T08:18:07.196" v="3933" actId="478"/>
          <ac:cxnSpMkLst>
            <pc:docMk/>
            <pc:sldMk cId="3517598872" sldId="842"/>
            <ac:cxnSpMk id="262" creationId="{FF4986C2-CB34-41B9-80A8-BD454C4BC39E}"/>
          </ac:cxnSpMkLst>
        </pc:cxnChg>
        <pc:cxnChg chg="add mod">
          <ac:chgData name="Zhaode Ouyang" userId="2b8468ff-da7e-4544-87f9-07e5e9bfa851" providerId="ADAL" clId="{8B8B0479-6E85-4D60-9785-2733C9FF2176}" dt="2021-06-27T21:04:33.356" v="10625" actId="1036"/>
          <ac:cxnSpMkLst>
            <pc:docMk/>
            <pc:sldMk cId="3517598872" sldId="842"/>
            <ac:cxnSpMk id="265" creationId="{37EF3D30-A7BF-4C77-8D5D-69BCF122AA7A}"/>
          </ac:cxnSpMkLst>
        </pc:cxnChg>
        <pc:cxnChg chg="add del mod">
          <ac:chgData name="Zhaode Ouyang" userId="2b8468ff-da7e-4544-87f9-07e5e9bfa851" providerId="ADAL" clId="{8B8B0479-6E85-4D60-9785-2733C9FF2176}" dt="2021-06-25T08:17:32.421" v="3926" actId="478"/>
          <ac:cxnSpMkLst>
            <pc:docMk/>
            <pc:sldMk cId="3517598872" sldId="842"/>
            <ac:cxnSpMk id="276" creationId="{47EB6120-B563-457A-B8EC-9E6683D7D51C}"/>
          </ac:cxnSpMkLst>
        </pc:cxnChg>
        <pc:cxnChg chg="add mod">
          <ac:chgData name="Zhaode Ouyang" userId="2b8468ff-da7e-4544-87f9-07e5e9bfa851" providerId="ADAL" clId="{8B8B0479-6E85-4D60-9785-2733C9FF2176}" dt="2021-06-25T08:15:34.774" v="3889" actId="1035"/>
          <ac:cxnSpMkLst>
            <pc:docMk/>
            <pc:sldMk cId="3517598872" sldId="842"/>
            <ac:cxnSpMk id="315" creationId="{82FA36AE-4B1A-439E-871D-BFF0486B9890}"/>
          </ac:cxnSpMkLst>
        </pc:cxnChg>
        <pc:cxnChg chg="add del mod">
          <ac:chgData name="Zhaode Ouyang" userId="2b8468ff-da7e-4544-87f9-07e5e9bfa851" providerId="ADAL" clId="{8B8B0479-6E85-4D60-9785-2733C9FF2176}" dt="2021-06-25T08:09:23.161" v="3766" actId="478"/>
          <ac:cxnSpMkLst>
            <pc:docMk/>
            <pc:sldMk cId="3517598872" sldId="842"/>
            <ac:cxnSpMk id="318" creationId="{1A8CC0FE-6793-4285-A6B5-4695A9BF75BF}"/>
          </ac:cxnSpMkLst>
        </pc:cxnChg>
        <pc:cxnChg chg="add del mod">
          <ac:chgData name="Zhaode Ouyang" userId="2b8468ff-da7e-4544-87f9-07e5e9bfa851" providerId="ADAL" clId="{8B8B0479-6E85-4D60-9785-2733C9FF2176}" dt="2021-06-25T08:05:48.439" v="3728" actId="478"/>
          <ac:cxnSpMkLst>
            <pc:docMk/>
            <pc:sldMk cId="3517598872" sldId="842"/>
            <ac:cxnSpMk id="325" creationId="{A4869459-3DEC-4305-B6EF-D4577F7EBFA6}"/>
          </ac:cxnSpMkLst>
        </pc:cxnChg>
        <pc:cxnChg chg="add mod">
          <ac:chgData name="Zhaode Ouyang" userId="2b8468ff-da7e-4544-87f9-07e5e9bfa851" providerId="ADAL" clId="{8B8B0479-6E85-4D60-9785-2733C9FF2176}" dt="2021-06-25T08:14:37.862" v="3876" actId="14100"/>
          <ac:cxnSpMkLst>
            <pc:docMk/>
            <pc:sldMk cId="3517598872" sldId="842"/>
            <ac:cxnSpMk id="329" creationId="{F287532F-DDF7-43DE-A5E5-08B690C3F7D6}"/>
          </ac:cxnSpMkLst>
        </pc:cxnChg>
        <pc:cxnChg chg="add mod">
          <ac:chgData name="Zhaode Ouyang" userId="2b8468ff-da7e-4544-87f9-07e5e9bfa851" providerId="ADAL" clId="{8B8B0479-6E85-4D60-9785-2733C9FF2176}" dt="2021-06-25T08:15:34.774" v="3889" actId="1035"/>
          <ac:cxnSpMkLst>
            <pc:docMk/>
            <pc:sldMk cId="3517598872" sldId="842"/>
            <ac:cxnSpMk id="334" creationId="{0FA28699-6AD3-44C1-9722-CFADA40D415E}"/>
          </ac:cxnSpMkLst>
        </pc:cxnChg>
        <pc:cxnChg chg="add mod">
          <ac:chgData name="Zhaode Ouyang" userId="2b8468ff-da7e-4544-87f9-07e5e9bfa851" providerId="ADAL" clId="{8B8B0479-6E85-4D60-9785-2733C9FF2176}" dt="2021-06-25T08:14:22.061" v="3870" actId="1076"/>
          <ac:cxnSpMkLst>
            <pc:docMk/>
            <pc:sldMk cId="3517598872" sldId="842"/>
            <ac:cxnSpMk id="338" creationId="{C4D9967F-B4DC-4844-8E53-570E03E88AB0}"/>
          </ac:cxnSpMkLst>
        </pc:cxnChg>
      </pc:sldChg>
      <pc:sldChg chg="addSp modSp mod">
        <pc:chgData name="Zhaode Ouyang" userId="2b8468ff-da7e-4544-87f9-07e5e9bfa851" providerId="ADAL" clId="{8B8B0479-6E85-4D60-9785-2733C9FF2176}" dt="2021-06-29T21:54:46.474" v="12936"/>
        <pc:sldMkLst>
          <pc:docMk/>
          <pc:sldMk cId="1322003923" sldId="843"/>
        </pc:sldMkLst>
        <pc:spChg chg="mod">
          <ac:chgData name="Zhaode Ouyang" userId="2b8468ff-da7e-4544-87f9-07e5e9bfa851" providerId="ADAL" clId="{8B8B0479-6E85-4D60-9785-2733C9FF2176}" dt="2021-06-26T03:58:29.180" v="10196" actId="20577"/>
          <ac:spMkLst>
            <pc:docMk/>
            <pc:sldMk cId="1322003923" sldId="843"/>
            <ac:spMk id="3" creationId="{32AD8B51-5AC6-4915-9631-C15F82263178}"/>
          </ac:spMkLst>
        </pc:spChg>
        <pc:spChg chg="add mod">
          <ac:chgData name="Zhaode Ouyang" userId="2b8468ff-da7e-4544-87f9-07e5e9bfa851" providerId="ADAL" clId="{8B8B0479-6E85-4D60-9785-2733C9FF2176}" dt="2021-06-29T21:54:46.474" v="12936"/>
          <ac:spMkLst>
            <pc:docMk/>
            <pc:sldMk cId="1322003923" sldId="843"/>
            <ac:spMk id="9" creationId="{92F59326-CB90-4288-93CE-B55C99E2F31F}"/>
          </ac:spMkLst>
        </pc:spChg>
        <pc:picChg chg="add mod">
          <ac:chgData name="Zhaode Ouyang" userId="2b8468ff-da7e-4544-87f9-07e5e9bfa851" providerId="ADAL" clId="{8B8B0479-6E85-4D60-9785-2733C9FF2176}" dt="2021-06-27T23:16:21.254" v="11405" actId="14100"/>
          <ac:picMkLst>
            <pc:docMk/>
            <pc:sldMk cId="1322003923" sldId="843"/>
            <ac:picMk id="7" creationId="{53C65D14-3CDD-4D98-92FD-1DBF15FABEC6}"/>
          </ac:picMkLst>
        </pc:picChg>
      </pc:sldChg>
      <pc:sldChg chg="modSp new del mod">
        <pc:chgData name="Zhaode Ouyang" userId="2b8468ff-da7e-4544-87f9-07e5e9bfa851" providerId="ADAL" clId="{8B8B0479-6E85-4D60-9785-2733C9FF2176}" dt="2021-06-23T20:27:23.713" v="2233" actId="47"/>
        <pc:sldMkLst>
          <pc:docMk/>
          <pc:sldMk cId="1984005387" sldId="844"/>
        </pc:sldMkLst>
        <pc:spChg chg="mod">
          <ac:chgData name="Zhaode Ouyang" userId="2b8468ff-da7e-4544-87f9-07e5e9bfa851" providerId="ADAL" clId="{8B8B0479-6E85-4D60-9785-2733C9FF2176}" dt="2021-06-23T20:23:32.718" v="2225"/>
          <ac:spMkLst>
            <pc:docMk/>
            <pc:sldMk cId="1984005387" sldId="844"/>
            <ac:spMk id="2" creationId="{E238544D-D159-446E-9B9D-32F9BD6360E9}"/>
          </ac:spMkLst>
        </pc:spChg>
      </pc:sldChg>
      <pc:sldChg chg="delSp modSp add del mod">
        <pc:chgData name="Zhaode Ouyang" userId="2b8468ff-da7e-4544-87f9-07e5e9bfa851" providerId="ADAL" clId="{8B8B0479-6E85-4D60-9785-2733C9FF2176}" dt="2021-06-25T18:04:11.811" v="5840" actId="47"/>
        <pc:sldMkLst>
          <pc:docMk/>
          <pc:sldMk cId="3278681511" sldId="844"/>
        </pc:sldMkLst>
        <pc:spChg chg="del">
          <ac:chgData name="Zhaode Ouyang" userId="2b8468ff-da7e-4544-87f9-07e5e9bfa851" providerId="ADAL" clId="{8B8B0479-6E85-4D60-9785-2733C9FF2176}" dt="2021-06-23T20:29:01.107" v="2271" actId="478"/>
          <ac:spMkLst>
            <pc:docMk/>
            <pc:sldMk cId="3278681511" sldId="844"/>
            <ac:spMk id="10" creationId="{1F207635-D289-B542-9AC7-A864C81C8338}"/>
          </ac:spMkLst>
        </pc:spChg>
        <pc:spChg chg="mod">
          <ac:chgData name="Zhaode Ouyang" userId="2b8468ff-da7e-4544-87f9-07e5e9bfa851" providerId="ADAL" clId="{8B8B0479-6E85-4D60-9785-2733C9FF2176}" dt="2021-06-23T20:28:38.874" v="2248" actId="20577"/>
          <ac:spMkLst>
            <pc:docMk/>
            <pc:sldMk cId="3278681511" sldId="844"/>
            <ac:spMk id="38" creationId="{9EE701C9-5F50-A547-B8BF-67376F96660F}"/>
          </ac:spMkLst>
        </pc:spChg>
      </pc:sldChg>
      <pc:sldChg chg="addSp delSp modSp add mod modNotesTx">
        <pc:chgData name="Zhaode Ouyang" userId="2b8468ff-da7e-4544-87f9-07e5e9bfa851" providerId="ADAL" clId="{8B8B0479-6E85-4D60-9785-2733C9FF2176}" dt="2021-07-01T18:35:05.112" v="13586" actId="20577"/>
        <pc:sldMkLst>
          <pc:docMk/>
          <pc:sldMk cId="430192750" sldId="845"/>
        </pc:sldMkLst>
        <pc:spChg chg="add mod">
          <ac:chgData name="Zhaode Ouyang" userId="2b8468ff-da7e-4544-87f9-07e5e9bfa851" providerId="ADAL" clId="{8B8B0479-6E85-4D60-9785-2733C9FF2176}" dt="2021-06-29T21:54:59.679" v="12942"/>
          <ac:spMkLst>
            <pc:docMk/>
            <pc:sldMk cId="430192750" sldId="845"/>
            <ac:spMk id="36" creationId="{7E5DB41B-AEB5-413F-AF11-099129C1BA27}"/>
          </ac:spMkLst>
        </pc:spChg>
        <pc:graphicFrameChg chg="modGraphic">
          <ac:chgData name="Zhaode Ouyang" userId="2b8468ff-da7e-4544-87f9-07e5e9bfa851" providerId="ADAL" clId="{8B8B0479-6E85-4D60-9785-2733C9FF2176}" dt="2021-06-27T23:23:16.729" v="11449" actId="207"/>
          <ac:graphicFrameMkLst>
            <pc:docMk/>
            <pc:sldMk cId="430192750" sldId="845"/>
            <ac:graphicFrameMk id="7" creationId="{81895D36-AF6E-9E4D-BFEF-0C5C32612124}"/>
          </ac:graphicFrameMkLst>
        </pc:graphicFrameChg>
        <pc:picChg chg="del">
          <ac:chgData name="Zhaode Ouyang" userId="2b8468ff-da7e-4544-87f9-07e5e9bfa851" providerId="ADAL" clId="{8B8B0479-6E85-4D60-9785-2733C9FF2176}" dt="2021-06-27T22:37:14.798" v="11240" actId="478"/>
          <ac:picMkLst>
            <pc:docMk/>
            <pc:sldMk cId="430192750" sldId="845"/>
            <ac:picMk id="64" creationId="{5687714A-E7CA-4819-9660-8E47A775FE5B}"/>
          </ac:picMkLst>
        </pc:picChg>
      </pc:sldChg>
      <pc:sldChg chg="new add del ord">
        <pc:chgData name="Zhaode Ouyang" userId="2b8468ff-da7e-4544-87f9-07e5e9bfa851" providerId="ADAL" clId="{8B8B0479-6E85-4D60-9785-2733C9FF2176}" dt="2021-06-23T21:17:26.227" v="2375" actId="47"/>
        <pc:sldMkLst>
          <pc:docMk/>
          <pc:sldMk cId="1207430005" sldId="845"/>
        </pc:sldMkLst>
      </pc:sldChg>
      <pc:sldChg chg="del">
        <pc:chgData name="Zhaode Ouyang" userId="2b8468ff-da7e-4544-87f9-07e5e9bfa851" providerId="ADAL" clId="{8B8B0479-6E85-4D60-9785-2733C9FF2176}" dt="2021-06-23T20:26:54.183" v="2229" actId="47"/>
        <pc:sldMkLst>
          <pc:docMk/>
          <pc:sldMk cId="2521521377" sldId="845"/>
        </pc:sldMkLst>
      </pc:sldChg>
      <pc:sldChg chg="new del">
        <pc:chgData name="Zhaode Ouyang" userId="2b8468ff-da7e-4544-87f9-07e5e9bfa851" providerId="ADAL" clId="{8B8B0479-6E85-4D60-9785-2733C9FF2176}" dt="2021-06-23T21:30:55.841" v="2400" actId="47"/>
        <pc:sldMkLst>
          <pc:docMk/>
          <pc:sldMk cId="2729415714" sldId="845"/>
        </pc:sldMkLst>
      </pc:sldChg>
      <pc:sldChg chg="new del">
        <pc:chgData name="Zhaode Ouyang" userId="2b8468ff-da7e-4544-87f9-07e5e9bfa851" providerId="ADAL" clId="{8B8B0479-6E85-4D60-9785-2733C9FF2176}" dt="2021-06-23T21:15:14.807" v="2367" actId="47"/>
        <pc:sldMkLst>
          <pc:docMk/>
          <pc:sldMk cId="3363963380" sldId="845"/>
        </pc:sldMkLst>
      </pc:sldChg>
      <pc:sldChg chg="new del">
        <pc:chgData name="Zhaode Ouyang" userId="2b8468ff-da7e-4544-87f9-07e5e9bfa851" providerId="ADAL" clId="{8B8B0479-6E85-4D60-9785-2733C9FF2176}" dt="2021-06-23T21:16:36.907" v="2369" actId="47"/>
        <pc:sldMkLst>
          <pc:docMk/>
          <pc:sldMk cId="4096179652" sldId="845"/>
        </pc:sldMkLst>
      </pc:sldChg>
      <pc:sldChg chg="addSp delSp modSp add del mod modNotesTx">
        <pc:chgData name="Zhaode Ouyang" userId="2b8468ff-da7e-4544-87f9-07e5e9bfa851" providerId="ADAL" clId="{8B8B0479-6E85-4D60-9785-2733C9FF2176}" dt="2021-06-27T20:46:04.371" v="10579" actId="2696"/>
        <pc:sldMkLst>
          <pc:docMk/>
          <pc:sldMk cId="4106487418" sldId="845"/>
        </pc:sldMkLst>
        <pc:spChg chg="add mod">
          <ac:chgData name="Zhaode Ouyang" userId="2b8468ff-da7e-4544-87f9-07e5e9bfa851" providerId="ADAL" clId="{8B8B0479-6E85-4D60-9785-2733C9FF2176}" dt="2021-06-25T17:31:06.175" v="5342" actId="14100"/>
          <ac:spMkLst>
            <pc:docMk/>
            <pc:sldMk cId="4106487418" sldId="845"/>
            <ac:spMk id="2" creationId="{076B7F80-E938-4C33-BBC3-CCF4C61F344B}"/>
          </ac:spMkLst>
        </pc:spChg>
        <pc:spChg chg="mod">
          <ac:chgData name="Zhaode Ouyang" userId="2b8468ff-da7e-4544-87f9-07e5e9bfa851" providerId="ADAL" clId="{8B8B0479-6E85-4D60-9785-2733C9FF2176}" dt="2021-06-25T17:41:22.919" v="5503"/>
          <ac:spMkLst>
            <pc:docMk/>
            <pc:sldMk cId="4106487418" sldId="845"/>
            <ac:spMk id="10" creationId="{D0417591-8BA2-4BC3-8791-8F10E406618F}"/>
          </ac:spMkLst>
        </pc:spChg>
        <pc:spChg chg="mod">
          <ac:chgData name="Zhaode Ouyang" userId="2b8468ff-da7e-4544-87f9-07e5e9bfa851" providerId="ADAL" clId="{8B8B0479-6E85-4D60-9785-2733C9FF2176}" dt="2021-06-25T17:40:59.017" v="5501"/>
          <ac:spMkLst>
            <pc:docMk/>
            <pc:sldMk cId="4106487418" sldId="845"/>
            <ac:spMk id="11" creationId="{8610E479-716A-4948-A503-FEC011FA2E71}"/>
          </ac:spMkLst>
        </pc:spChg>
        <pc:spChg chg="mod">
          <ac:chgData name="Zhaode Ouyang" userId="2b8468ff-da7e-4544-87f9-07e5e9bfa851" providerId="ADAL" clId="{8B8B0479-6E85-4D60-9785-2733C9FF2176}" dt="2021-06-25T17:40:24.872" v="5498"/>
          <ac:spMkLst>
            <pc:docMk/>
            <pc:sldMk cId="4106487418" sldId="845"/>
            <ac:spMk id="22" creationId="{983C78BE-3BF7-4102-BFF7-59D8976DE575}"/>
          </ac:spMkLst>
        </pc:spChg>
        <pc:spChg chg="add mod">
          <ac:chgData name="Zhaode Ouyang" userId="2b8468ff-da7e-4544-87f9-07e5e9bfa851" providerId="ADAL" clId="{8B8B0479-6E85-4D60-9785-2733C9FF2176}" dt="2021-06-25T17:29:04.982" v="5310" actId="6549"/>
          <ac:spMkLst>
            <pc:docMk/>
            <pc:sldMk cId="4106487418" sldId="845"/>
            <ac:spMk id="31" creationId="{4068A245-C6E0-47ED-8F82-6E623A0FEEAE}"/>
          </ac:spMkLst>
        </pc:spChg>
        <pc:spChg chg="add mod">
          <ac:chgData name="Zhaode Ouyang" userId="2b8468ff-da7e-4544-87f9-07e5e9bfa851" providerId="ADAL" clId="{8B8B0479-6E85-4D60-9785-2733C9FF2176}" dt="2021-06-25T17:29:00.752" v="5308" actId="1076"/>
          <ac:spMkLst>
            <pc:docMk/>
            <pc:sldMk cId="4106487418" sldId="845"/>
            <ac:spMk id="33" creationId="{988263EA-1CD8-4503-9AA8-A82ABFA6D202}"/>
          </ac:spMkLst>
        </pc:spChg>
        <pc:spChg chg="add mod">
          <ac:chgData name="Zhaode Ouyang" userId="2b8468ff-da7e-4544-87f9-07e5e9bfa851" providerId="ADAL" clId="{8B8B0479-6E85-4D60-9785-2733C9FF2176}" dt="2021-06-25T17:31:23.411" v="5345" actId="14100"/>
          <ac:spMkLst>
            <pc:docMk/>
            <pc:sldMk cId="4106487418" sldId="845"/>
            <ac:spMk id="35" creationId="{2B1934BB-925C-4A55-AFFA-778AC7DA4A1B}"/>
          </ac:spMkLst>
        </pc:spChg>
        <pc:spChg chg="add del mod">
          <ac:chgData name="Zhaode Ouyang" userId="2b8468ff-da7e-4544-87f9-07e5e9bfa851" providerId="ADAL" clId="{8B8B0479-6E85-4D60-9785-2733C9FF2176}" dt="2021-06-25T21:54:00.049" v="9580"/>
          <ac:spMkLst>
            <pc:docMk/>
            <pc:sldMk cId="4106487418" sldId="845"/>
            <ac:spMk id="36" creationId="{A0C3299E-B8F9-4F64-9D72-BE9246F4735E}"/>
          </ac:spMkLst>
        </pc:spChg>
        <pc:spChg chg="mod">
          <ac:chgData name="Zhaode Ouyang" userId="2b8468ff-da7e-4544-87f9-07e5e9bfa851" providerId="ADAL" clId="{8B8B0479-6E85-4D60-9785-2733C9FF2176}" dt="2021-06-25T17:41:50.041" v="5506"/>
          <ac:spMkLst>
            <pc:docMk/>
            <pc:sldMk cId="4106487418" sldId="845"/>
            <ac:spMk id="43" creationId="{3D0CD984-2055-4FD8-A413-450A0163140D}"/>
          </ac:spMkLst>
        </pc:spChg>
        <pc:spChg chg="mod">
          <ac:chgData name="Zhaode Ouyang" userId="2b8468ff-da7e-4544-87f9-07e5e9bfa851" providerId="ADAL" clId="{8B8B0479-6E85-4D60-9785-2733C9FF2176}" dt="2021-06-25T17:41:07.664" v="5502"/>
          <ac:spMkLst>
            <pc:docMk/>
            <pc:sldMk cId="4106487418" sldId="845"/>
            <ac:spMk id="44" creationId="{B8DC0C65-E6F6-42D6-912A-B5D61C7822BC}"/>
          </ac:spMkLst>
        </pc:spChg>
        <pc:spChg chg="mod">
          <ac:chgData name="Zhaode Ouyang" userId="2b8468ff-da7e-4544-87f9-07e5e9bfa851" providerId="ADAL" clId="{8B8B0479-6E85-4D60-9785-2733C9FF2176}" dt="2021-06-25T17:40:33.462" v="5499"/>
          <ac:spMkLst>
            <pc:docMk/>
            <pc:sldMk cId="4106487418" sldId="845"/>
            <ac:spMk id="46" creationId="{F8D5C950-2091-4AC6-881D-9AA44462475B}"/>
          </ac:spMkLst>
        </pc:spChg>
        <pc:spChg chg="mod">
          <ac:chgData name="Zhaode Ouyang" userId="2b8468ff-da7e-4544-87f9-07e5e9bfa851" providerId="ADAL" clId="{8B8B0479-6E85-4D60-9785-2733C9FF2176}" dt="2021-06-25T17:19:53.444" v="5236" actId="1076"/>
          <ac:spMkLst>
            <pc:docMk/>
            <pc:sldMk cId="4106487418" sldId="845"/>
            <ac:spMk id="53" creationId="{DCC9B929-CEF7-44D1-B6E8-22C49664E125}"/>
          </ac:spMkLst>
        </pc:spChg>
        <pc:spChg chg="mod">
          <ac:chgData name="Zhaode Ouyang" userId="2b8468ff-da7e-4544-87f9-07e5e9bfa851" providerId="ADAL" clId="{8B8B0479-6E85-4D60-9785-2733C9FF2176}" dt="2021-06-25T17:20:29.603" v="5273" actId="1038"/>
          <ac:spMkLst>
            <pc:docMk/>
            <pc:sldMk cId="4106487418" sldId="845"/>
            <ac:spMk id="56" creationId="{82DCBDFA-650C-459C-A276-3534EA1F08CC}"/>
          </ac:spMkLst>
        </pc:spChg>
        <pc:graphicFrameChg chg="mod modGraphic">
          <ac:chgData name="Zhaode Ouyang" userId="2b8468ff-da7e-4544-87f9-07e5e9bfa851" providerId="ADAL" clId="{8B8B0479-6E85-4D60-9785-2733C9FF2176}" dt="2021-06-25T17:41:50.041" v="5506"/>
          <ac:graphicFrameMkLst>
            <pc:docMk/>
            <pc:sldMk cId="4106487418" sldId="845"/>
            <ac:graphicFrameMk id="7" creationId="{81895D36-AF6E-9E4D-BFEF-0C5C32612124}"/>
          </ac:graphicFrameMkLst>
        </pc:graphicFrameChg>
        <pc:picChg chg="mod">
          <ac:chgData name="Zhaode Ouyang" userId="2b8468ff-da7e-4544-87f9-07e5e9bfa851" providerId="ADAL" clId="{8B8B0479-6E85-4D60-9785-2733C9FF2176}" dt="2021-06-25T17:19:05.249" v="5234" actId="1076"/>
          <ac:picMkLst>
            <pc:docMk/>
            <pc:sldMk cId="4106487418" sldId="845"/>
            <ac:picMk id="27" creationId="{162ED3B5-6CB4-4688-B8E5-C44662DD70D4}"/>
          </ac:picMkLst>
        </pc:picChg>
        <pc:picChg chg="add mod">
          <ac:chgData name="Zhaode Ouyang" userId="2b8468ff-da7e-4544-87f9-07e5e9bfa851" providerId="ADAL" clId="{8B8B0479-6E85-4D60-9785-2733C9FF2176}" dt="2021-06-25T17:20:47.291" v="5290"/>
          <ac:picMkLst>
            <pc:docMk/>
            <pc:sldMk cId="4106487418" sldId="845"/>
            <ac:picMk id="32" creationId="{09961D56-3585-4233-9C60-89F977134D17}"/>
          </ac:picMkLst>
        </pc:picChg>
        <pc:picChg chg="mod">
          <ac:chgData name="Zhaode Ouyang" userId="2b8468ff-da7e-4544-87f9-07e5e9bfa851" providerId="ADAL" clId="{8B8B0479-6E85-4D60-9785-2733C9FF2176}" dt="2021-06-25T17:19:53.444" v="5236" actId="1076"/>
          <ac:picMkLst>
            <pc:docMk/>
            <pc:sldMk cId="4106487418" sldId="845"/>
            <ac:picMk id="55" creationId="{12640047-72BE-4972-8A2E-55DAB5B07B83}"/>
          </ac:picMkLst>
        </pc:picChg>
        <pc:picChg chg="mod">
          <ac:chgData name="Zhaode Ouyang" userId="2b8468ff-da7e-4544-87f9-07e5e9bfa851" providerId="ADAL" clId="{8B8B0479-6E85-4D60-9785-2733C9FF2176}" dt="2021-06-25T17:20:29.603" v="5273" actId="1038"/>
          <ac:picMkLst>
            <pc:docMk/>
            <pc:sldMk cId="4106487418" sldId="845"/>
            <ac:picMk id="57" creationId="{869C3F4A-82C6-4491-A05B-7AB478630199}"/>
          </ac:picMkLst>
        </pc:picChg>
        <pc:picChg chg="mod">
          <ac:chgData name="Zhaode Ouyang" userId="2b8468ff-da7e-4544-87f9-07e5e9bfa851" providerId="ADAL" clId="{8B8B0479-6E85-4D60-9785-2733C9FF2176}" dt="2021-06-25T17:19:53.444" v="5236" actId="1076"/>
          <ac:picMkLst>
            <pc:docMk/>
            <pc:sldMk cId="4106487418" sldId="845"/>
            <ac:picMk id="59" creationId="{5C65EBA3-4615-4F41-A621-5254A5111182}"/>
          </ac:picMkLst>
        </pc:picChg>
        <pc:picChg chg="mod">
          <ac:chgData name="Zhaode Ouyang" userId="2b8468ff-da7e-4544-87f9-07e5e9bfa851" providerId="ADAL" clId="{8B8B0479-6E85-4D60-9785-2733C9FF2176}" dt="2021-06-25T17:19:53.444" v="5236" actId="1076"/>
          <ac:picMkLst>
            <pc:docMk/>
            <pc:sldMk cId="4106487418" sldId="845"/>
            <ac:picMk id="60" creationId="{C2BE0A97-3CEE-4C0A-AB3C-7E8C39E49FE4}"/>
          </ac:picMkLst>
        </pc:picChg>
        <pc:picChg chg="mod">
          <ac:chgData name="Zhaode Ouyang" userId="2b8468ff-da7e-4544-87f9-07e5e9bfa851" providerId="ADAL" clId="{8B8B0479-6E85-4D60-9785-2733C9FF2176}" dt="2021-06-25T17:20:29.603" v="5273" actId="1038"/>
          <ac:picMkLst>
            <pc:docMk/>
            <pc:sldMk cId="4106487418" sldId="845"/>
            <ac:picMk id="61" creationId="{15A0327A-0324-4846-BEFF-10BBFF38C948}"/>
          </ac:picMkLst>
        </pc:picChg>
        <pc:picChg chg="mod">
          <ac:chgData name="Zhaode Ouyang" userId="2b8468ff-da7e-4544-87f9-07e5e9bfa851" providerId="ADAL" clId="{8B8B0479-6E85-4D60-9785-2733C9FF2176}" dt="2021-06-25T17:20:29.603" v="5273" actId="1038"/>
          <ac:picMkLst>
            <pc:docMk/>
            <pc:sldMk cId="4106487418" sldId="845"/>
            <ac:picMk id="62" creationId="{80FB4282-F482-47C9-9CC4-175FE987F6BE}"/>
          </ac:picMkLst>
        </pc:picChg>
        <pc:picChg chg="mod">
          <ac:chgData name="Zhaode Ouyang" userId="2b8468ff-da7e-4544-87f9-07e5e9bfa851" providerId="ADAL" clId="{8B8B0479-6E85-4D60-9785-2733C9FF2176}" dt="2021-06-25T17:20:35.612" v="5289" actId="1036"/>
          <ac:picMkLst>
            <pc:docMk/>
            <pc:sldMk cId="4106487418" sldId="845"/>
            <ac:picMk id="63" creationId="{C3DCC8B3-79DD-4907-B6DE-EBC2D9E794EF}"/>
          </ac:picMkLst>
        </pc:picChg>
        <pc:picChg chg="mod">
          <ac:chgData name="Zhaode Ouyang" userId="2b8468ff-da7e-4544-87f9-07e5e9bfa851" providerId="ADAL" clId="{8B8B0479-6E85-4D60-9785-2733C9FF2176}" dt="2021-06-25T17:20:33.928" v="5282" actId="1036"/>
          <ac:picMkLst>
            <pc:docMk/>
            <pc:sldMk cId="4106487418" sldId="845"/>
            <ac:picMk id="64" creationId="{5687714A-E7CA-4819-9660-8E47A775FE5B}"/>
          </ac:picMkLst>
        </pc:picChg>
      </pc:sldChg>
      <pc:sldChg chg="modSp del mod ord">
        <pc:chgData name="Zhaode Ouyang" userId="2b8468ff-da7e-4544-87f9-07e5e9bfa851" providerId="ADAL" clId="{8B8B0479-6E85-4D60-9785-2733C9FF2176}" dt="2021-06-23T20:27:42.792" v="2235" actId="47"/>
        <pc:sldMkLst>
          <pc:docMk/>
          <pc:sldMk cId="1701178886" sldId="846"/>
        </pc:sldMkLst>
        <pc:spChg chg="mod">
          <ac:chgData name="Zhaode Ouyang" userId="2b8468ff-da7e-4544-87f9-07e5e9bfa851" providerId="ADAL" clId="{8B8B0479-6E85-4D60-9785-2733C9FF2176}" dt="2021-06-23T20:26:08.989" v="2226"/>
          <ac:spMkLst>
            <pc:docMk/>
            <pc:sldMk cId="1701178886" sldId="846"/>
            <ac:spMk id="2" creationId="{B86A85DA-6969-F544-9D06-533472459E94}"/>
          </ac:spMkLst>
        </pc:spChg>
      </pc:sldChg>
      <pc:sldChg chg="addSp delSp modSp new add del mod modShow">
        <pc:chgData name="Zhaode Ouyang" userId="2b8468ff-da7e-4544-87f9-07e5e9bfa851" providerId="ADAL" clId="{8B8B0479-6E85-4D60-9785-2733C9FF2176}" dt="2021-06-27T20:43:33.582" v="10577" actId="47"/>
        <pc:sldMkLst>
          <pc:docMk/>
          <pc:sldMk cId="4209054680" sldId="846"/>
        </pc:sldMkLst>
        <pc:spChg chg="del">
          <ac:chgData name="Zhaode Ouyang" userId="2b8468ff-da7e-4544-87f9-07e5e9bfa851" providerId="ADAL" clId="{8B8B0479-6E85-4D60-9785-2733C9FF2176}" dt="2021-06-25T07:03:02.203" v="3529" actId="478"/>
          <ac:spMkLst>
            <pc:docMk/>
            <pc:sldMk cId="4209054680" sldId="846"/>
            <ac:spMk id="2" creationId="{006B8659-A1B9-4584-92A4-E3EE5A3E720A}"/>
          </ac:spMkLst>
        </pc:spChg>
        <pc:spChg chg="del">
          <ac:chgData name="Zhaode Ouyang" userId="2b8468ff-da7e-4544-87f9-07e5e9bfa851" providerId="ADAL" clId="{8B8B0479-6E85-4D60-9785-2733C9FF2176}" dt="2021-06-25T07:02:48.199" v="3527" actId="478"/>
          <ac:spMkLst>
            <pc:docMk/>
            <pc:sldMk cId="4209054680" sldId="846"/>
            <ac:spMk id="3" creationId="{29AD0C41-529B-495D-9EF4-D1CC7FD638C1}"/>
          </ac:spMkLst>
        </pc:spChg>
        <pc:spChg chg="add mod">
          <ac:chgData name="Zhaode Ouyang" userId="2b8468ff-da7e-4544-87f9-07e5e9bfa851" providerId="ADAL" clId="{8B8B0479-6E85-4D60-9785-2733C9FF2176}" dt="2021-06-25T07:03:14.118" v="3541" actId="1076"/>
          <ac:spMkLst>
            <pc:docMk/>
            <pc:sldMk cId="4209054680" sldId="846"/>
            <ac:spMk id="8" creationId="{603439E4-F119-4A3B-BE5D-438033B4778B}"/>
          </ac:spMkLst>
        </pc:spChg>
        <pc:picChg chg="add">
          <ac:chgData name="Zhaode Ouyang" userId="2b8468ff-da7e-4544-87f9-07e5e9bfa851" providerId="ADAL" clId="{8B8B0479-6E85-4D60-9785-2733C9FF2176}" dt="2021-06-25T07:02:50.008" v="3528" actId="22"/>
          <ac:picMkLst>
            <pc:docMk/>
            <pc:sldMk cId="4209054680" sldId="846"/>
            <ac:picMk id="7" creationId="{7C5C7E1A-A20D-4688-B609-A138D079C16C}"/>
          </ac:picMkLst>
        </pc:picChg>
      </pc:sldChg>
      <pc:sldChg chg="addSp modSp new del mod ord">
        <pc:chgData name="Zhaode Ouyang" userId="2b8468ff-da7e-4544-87f9-07e5e9bfa851" providerId="ADAL" clId="{8B8B0479-6E85-4D60-9785-2733C9FF2176}" dt="2021-06-25T18:37:33.826" v="6296" actId="47"/>
        <pc:sldMkLst>
          <pc:docMk/>
          <pc:sldMk cId="4124647384" sldId="847"/>
        </pc:sldMkLst>
        <pc:picChg chg="add mod">
          <ac:chgData name="Zhaode Ouyang" userId="2b8468ff-da7e-4544-87f9-07e5e9bfa851" providerId="ADAL" clId="{8B8B0479-6E85-4D60-9785-2733C9FF2176}" dt="2021-06-25T07:16:16.412" v="3604" actId="1076"/>
          <ac:picMkLst>
            <pc:docMk/>
            <pc:sldMk cId="4124647384" sldId="847"/>
            <ac:picMk id="6" creationId="{34D78616-B167-43A8-99C4-12B5542D7919}"/>
          </ac:picMkLst>
        </pc:picChg>
      </pc:sldChg>
      <pc:sldChg chg="addSp modSp new add del mod ord modShow">
        <pc:chgData name="Zhaode Ouyang" userId="2b8468ff-da7e-4544-87f9-07e5e9bfa851" providerId="ADAL" clId="{8B8B0479-6E85-4D60-9785-2733C9FF2176}" dt="2021-06-27T20:43:35.848" v="10578" actId="47"/>
        <pc:sldMkLst>
          <pc:docMk/>
          <pc:sldMk cId="2434005078" sldId="848"/>
        </pc:sldMkLst>
        <pc:spChg chg="add mod">
          <ac:chgData name="Zhaode Ouyang" userId="2b8468ff-da7e-4544-87f9-07e5e9bfa851" providerId="ADAL" clId="{8B8B0479-6E85-4D60-9785-2733C9FF2176}" dt="2021-06-25T20:55:21.373" v="7376" actId="20577"/>
          <ac:spMkLst>
            <pc:docMk/>
            <pc:sldMk cId="2434005078" sldId="848"/>
            <ac:spMk id="7" creationId="{CFC6C037-A1F7-4739-914D-B381C55B75E2}"/>
          </ac:spMkLst>
        </pc:spChg>
        <pc:picChg chg="add mod">
          <ac:chgData name="Zhaode Ouyang" userId="2b8468ff-da7e-4544-87f9-07e5e9bfa851" providerId="ADAL" clId="{8B8B0479-6E85-4D60-9785-2733C9FF2176}" dt="2021-06-25T07:58:00.597" v="3673" actId="1076"/>
          <ac:picMkLst>
            <pc:docMk/>
            <pc:sldMk cId="2434005078" sldId="848"/>
            <ac:picMk id="6" creationId="{BC3DB17A-4F37-431E-B270-A6DBD44BA09E}"/>
          </ac:picMkLst>
        </pc:picChg>
      </pc:sldChg>
      <pc:sldChg chg="new del">
        <pc:chgData name="Zhaode Ouyang" userId="2b8468ff-da7e-4544-87f9-07e5e9bfa851" providerId="ADAL" clId="{8B8B0479-6E85-4D60-9785-2733C9FF2176}" dt="2021-06-26T04:05:30.953" v="10198" actId="680"/>
        <pc:sldMkLst>
          <pc:docMk/>
          <pc:sldMk cId="2397641585" sldId="849"/>
        </pc:sldMkLst>
      </pc:sldChg>
      <pc:sldChg chg="new add del">
        <pc:chgData name="Zhaode Ouyang" userId="2b8468ff-da7e-4544-87f9-07e5e9bfa851" providerId="ADAL" clId="{8B8B0479-6E85-4D60-9785-2733C9FF2176}" dt="2021-06-26T03:43:45.445" v="10101" actId="47"/>
        <pc:sldMkLst>
          <pc:docMk/>
          <pc:sldMk cId="3124444539" sldId="849"/>
        </pc:sldMkLst>
      </pc:sldChg>
      <pc:sldChg chg="modSp add mod ord modNotesTx">
        <pc:chgData name="Zhaode Ouyang" userId="2b8468ff-da7e-4544-87f9-07e5e9bfa851" providerId="ADAL" clId="{8B8B0479-6E85-4D60-9785-2733C9FF2176}" dt="2021-06-29T21:54:38.607" v="12931" actId="14100"/>
        <pc:sldMkLst>
          <pc:docMk/>
          <pc:sldMk cId="3484732333" sldId="849"/>
        </pc:sldMkLst>
        <pc:spChg chg="mod">
          <ac:chgData name="Zhaode Ouyang" userId="2b8468ff-da7e-4544-87f9-07e5e9bfa851" providerId="ADAL" clId="{8B8B0479-6E85-4D60-9785-2733C9FF2176}" dt="2021-06-29T21:54:38.607" v="12931" actId="14100"/>
          <ac:spMkLst>
            <pc:docMk/>
            <pc:sldMk cId="3484732333" sldId="849"/>
            <ac:spMk id="4" creationId="{27D92638-4E51-E249-BFDD-69CB3F325B96}"/>
          </ac:spMkLst>
        </pc:spChg>
        <pc:spChg chg="mod">
          <ac:chgData name="Zhaode Ouyang" userId="2b8468ff-da7e-4544-87f9-07e5e9bfa851" providerId="ADAL" clId="{8B8B0479-6E85-4D60-9785-2733C9FF2176}" dt="2021-06-26T04:05:37.205" v="10202"/>
          <ac:spMkLst>
            <pc:docMk/>
            <pc:sldMk cId="3484732333" sldId="849"/>
            <ac:spMk id="6" creationId="{00000000-0000-0000-0000-000000000000}"/>
          </ac:spMkLst>
        </pc:spChg>
      </pc:sldChg>
      <pc:sldChg chg="modSp new add del mod">
        <pc:chgData name="Zhaode Ouyang" userId="2b8468ff-da7e-4544-87f9-07e5e9bfa851" providerId="ADAL" clId="{8B8B0479-6E85-4D60-9785-2733C9FF2176}" dt="2021-06-29T18:02:24.320" v="12688" actId="47"/>
        <pc:sldMkLst>
          <pc:docMk/>
          <pc:sldMk cId="4020330856" sldId="850"/>
        </pc:sldMkLst>
        <pc:spChg chg="mod">
          <ac:chgData name="Zhaode Ouyang" userId="2b8468ff-da7e-4544-87f9-07e5e9bfa851" providerId="ADAL" clId="{8B8B0479-6E85-4D60-9785-2733C9FF2176}" dt="2021-06-26T04:49:31.417" v="10219"/>
          <ac:spMkLst>
            <pc:docMk/>
            <pc:sldMk cId="4020330856" sldId="850"/>
            <ac:spMk id="2" creationId="{4B0C5E3A-7541-4E79-B264-374C3E2B9F60}"/>
          </ac:spMkLst>
        </pc:spChg>
      </pc:sldChg>
      <pc:sldChg chg="addSp delSp modSp">
        <pc:chgData name="Zhaode Ouyang" userId="2b8468ff-da7e-4544-87f9-07e5e9bfa851" providerId="ADAL" clId="{8B8B0479-6E85-4D60-9785-2733C9FF2176}" dt="2021-06-27T23:18:42.394" v="11427" actId="14100"/>
        <pc:sldMkLst>
          <pc:docMk/>
          <pc:sldMk cId="2278634397" sldId="851"/>
        </pc:sldMkLst>
        <pc:picChg chg="mod">
          <ac:chgData name="Zhaode Ouyang" userId="2b8468ff-da7e-4544-87f9-07e5e9bfa851" providerId="ADAL" clId="{8B8B0479-6E85-4D60-9785-2733C9FF2176}" dt="2021-06-27T23:17:59.581" v="11419" actId="14100"/>
          <ac:picMkLst>
            <pc:docMk/>
            <pc:sldMk cId="2278634397" sldId="851"/>
            <ac:picMk id="5" creationId="{1F212FF4-3F0E-4D4B-8503-948C7EB9C795}"/>
          </ac:picMkLst>
        </pc:picChg>
        <pc:picChg chg="add mod">
          <ac:chgData name="Zhaode Ouyang" userId="2b8468ff-da7e-4544-87f9-07e5e9bfa851" providerId="ADAL" clId="{8B8B0479-6E85-4D60-9785-2733C9FF2176}" dt="2021-06-27T23:18:18.960" v="11423" actId="14100"/>
          <ac:picMkLst>
            <pc:docMk/>
            <pc:sldMk cId="2278634397" sldId="851"/>
            <ac:picMk id="6" creationId="{72FFE9ED-9497-47B5-96FD-FB7C2CD36B87}"/>
          </ac:picMkLst>
        </pc:picChg>
        <pc:picChg chg="add mod">
          <ac:chgData name="Zhaode Ouyang" userId="2b8468ff-da7e-4544-87f9-07e5e9bfa851" providerId="ADAL" clId="{8B8B0479-6E85-4D60-9785-2733C9FF2176}" dt="2021-06-27T23:18:11.378" v="11421" actId="14100"/>
          <ac:picMkLst>
            <pc:docMk/>
            <pc:sldMk cId="2278634397" sldId="851"/>
            <ac:picMk id="7" creationId="{1F7EF0F4-AD23-4D4D-A42B-B6324477AF5F}"/>
          </ac:picMkLst>
        </pc:picChg>
        <pc:picChg chg="add del mod">
          <ac:chgData name="Zhaode Ouyang" userId="2b8468ff-da7e-4544-87f9-07e5e9bfa851" providerId="ADAL" clId="{8B8B0479-6E85-4D60-9785-2733C9FF2176}" dt="2021-06-27T23:18:20.162" v="11424" actId="478"/>
          <ac:picMkLst>
            <pc:docMk/>
            <pc:sldMk cId="2278634397" sldId="851"/>
            <ac:picMk id="8" creationId="{8BDF945A-0A18-4601-B54F-715BA43A13B9}"/>
          </ac:picMkLst>
        </pc:picChg>
        <pc:picChg chg="add mod">
          <ac:chgData name="Zhaode Ouyang" userId="2b8468ff-da7e-4544-87f9-07e5e9bfa851" providerId="ADAL" clId="{8B8B0479-6E85-4D60-9785-2733C9FF2176}" dt="2021-06-27T23:18:42.394" v="11427" actId="14100"/>
          <ac:picMkLst>
            <pc:docMk/>
            <pc:sldMk cId="2278634397" sldId="851"/>
            <ac:picMk id="9" creationId="{1C580BFF-EA84-4D0A-B893-71721A4A4C4C}"/>
          </ac:picMkLst>
        </pc:picChg>
      </pc:sldChg>
      <pc:sldChg chg="addSp modSp">
        <pc:chgData name="Zhaode Ouyang" userId="2b8468ff-da7e-4544-87f9-07e5e9bfa851" providerId="ADAL" clId="{8B8B0479-6E85-4D60-9785-2733C9FF2176}" dt="2021-06-29T21:54:48.435" v="12937"/>
        <pc:sldMkLst>
          <pc:docMk/>
          <pc:sldMk cId="1747648062" sldId="852"/>
        </pc:sldMkLst>
        <pc:spChg chg="add mod">
          <ac:chgData name="Zhaode Ouyang" userId="2b8468ff-da7e-4544-87f9-07e5e9bfa851" providerId="ADAL" clId="{8B8B0479-6E85-4D60-9785-2733C9FF2176}" dt="2021-06-29T21:54:48.435" v="12937"/>
          <ac:spMkLst>
            <pc:docMk/>
            <pc:sldMk cId="1747648062" sldId="852"/>
            <ac:spMk id="11" creationId="{1389C2A4-2CAC-4702-9E58-8C5CC16B2232}"/>
          </ac:spMkLst>
        </pc:spChg>
      </pc:sldChg>
      <pc:sldChg chg="addSp modSp new mod modNotesTx">
        <pc:chgData name="Zhaode Ouyang" userId="2b8468ff-da7e-4544-87f9-07e5e9bfa851" providerId="ADAL" clId="{8B8B0479-6E85-4D60-9785-2733C9FF2176}" dt="2021-06-29T21:55:13.768" v="12951"/>
        <pc:sldMkLst>
          <pc:docMk/>
          <pc:sldMk cId="3649344278" sldId="853"/>
        </pc:sldMkLst>
        <pc:spChg chg="mod">
          <ac:chgData name="Zhaode Ouyang" userId="2b8468ff-da7e-4544-87f9-07e5e9bfa851" providerId="ADAL" clId="{8B8B0479-6E85-4D60-9785-2733C9FF2176}" dt="2021-06-27T21:39:41.478" v="10629"/>
          <ac:spMkLst>
            <pc:docMk/>
            <pc:sldMk cId="3649344278" sldId="853"/>
            <ac:spMk id="2" creationId="{90137279-7237-4BA6-A758-FBC9C5B1195A}"/>
          </ac:spMkLst>
        </pc:spChg>
        <pc:spChg chg="add mod">
          <ac:chgData name="Zhaode Ouyang" userId="2b8468ff-da7e-4544-87f9-07e5e9bfa851" providerId="ADAL" clId="{8B8B0479-6E85-4D60-9785-2733C9FF2176}" dt="2021-06-29T21:55:13.768" v="12951"/>
          <ac:spMkLst>
            <pc:docMk/>
            <pc:sldMk cId="3649344278" sldId="853"/>
            <ac:spMk id="5" creationId="{3117B167-D2E7-40E9-9362-7ED12DE2752E}"/>
          </ac:spMkLst>
        </pc:spChg>
      </pc:sldChg>
      <pc:sldChg chg="addSp delSp modSp new mod ord">
        <pc:chgData name="Zhaode Ouyang" userId="2b8468ff-da7e-4544-87f9-07e5e9bfa851" providerId="ADAL" clId="{8B8B0479-6E85-4D60-9785-2733C9FF2176}" dt="2021-07-01T18:35:34.097" v="13593"/>
        <pc:sldMkLst>
          <pc:docMk/>
          <pc:sldMk cId="765156743" sldId="855"/>
        </pc:sldMkLst>
        <pc:spChg chg="mod">
          <ac:chgData name="Zhaode Ouyang" userId="2b8468ff-da7e-4544-87f9-07e5e9bfa851" providerId="ADAL" clId="{8B8B0479-6E85-4D60-9785-2733C9FF2176}" dt="2021-07-01T18:34:34.417" v="13582"/>
          <ac:spMkLst>
            <pc:docMk/>
            <pc:sldMk cId="765156743" sldId="855"/>
            <ac:spMk id="2" creationId="{CA942AA3-D8E1-4C5D-9210-A0F962D70DA6}"/>
          </ac:spMkLst>
        </pc:spChg>
        <pc:spChg chg="del mod">
          <ac:chgData name="Zhaode Ouyang" userId="2b8468ff-da7e-4544-87f9-07e5e9bfa851" providerId="ADAL" clId="{8B8B0479-6E85-4D60-9785-2733C9FF2176}" dt="2021-07-01T18:34:08.922" v="13570" actId="478"/>
          <ac:spMkLst>
            <pc:docMk/>
            <pc:sldMk cId="765156743" sldId="855"/>
            <ac:spMk id="3" creationId="{7F52454F-4FEF-4CB0-9363-5793CC2778CB}"/>
          </ac:spMkLst>
        </pc:spChg>
        <pc:spChg chg="add mod">
          <ac:chgData name="Zhaode Ouyang" userId="2b8468ff-da7e-4544-87f9-07e5e9bfa851" providerId="ADAL" clId="{8B8B0479-6E85-4D60-9785-2733C9FF2176}" dt="2021-07-01T18:34:23.157" v="13577" actId="1076"/>
          <ac:spMkLst>
            <pc:docMk/>
            <pc:sldMk cId="765156743" sldId="855"/>
            <ac:spMk id="5" creationId="{395A38DC-50FE-49DD-A13C-5B40DA5D6AB9}"/>
          </ac:spMkLst>
        </pc:spChg>
        <pc:spChg chg="add del mod">
          <ac:chgData name="Zhaode Ouyang" userId="2b8468ff-da7e-4544-87f9-07e5e9bfa851" providerId="ADAL" clId="{8B8B0479-6E85-4D60-9785-2733C9FF2176}" dt="2021-07-01T18:34:11.533" v="13571" actId="478"/>
          <ac:spMkLst>
            <pc:docMk/>
            <pc:sldMk cId="765156743" sldId="855"/>
            <ac:spMk id="7" creationId="{3E617239-084B-46C3-8A00-9A1C2FAE96FB}"/>
          </ac:spMkLst>
        </pc:spChg>
      </pc:sldChg>
      <pc:sldChg chg="new del">
        <pc:chgData name="Zhaode Ouyang" userId="2b8468ff-da7e-4544-87f9-07e5e9bfa851" providerId="ADAL" clId="{8B8B0479-6E85-4D60-9785-2733C9FF2176}" dt="2021-06-29T22:57:42.313" v="13013" actId="47"/>
        <pc:sldMkLst>
          <pc:docMk/>
          <pc:sldMk cId="3531086440" sldId="855"/>
        </pc:sldMkLst>
      </pc:sldChg>
    </pc:docChg>
  </pc:docChgLst>
  <pc:docChgLst>
    <pc:chgData name="Sahil Jaswal" userId="159a2ddb-ddfb-4294-9463-02576708664e" providerId="ADAL" clId="{532D9306-C404-8146-AE20-0EB8F4E0F12C}"/>
    <pc:docChg chg="undo custSel addSld delSld modSld sldOrd delSection modSection">
      <pc:chgData name="Sahil Jaswal" userId="159a2ddb-ddfb-4294-9463-02576708664e" providerId="ADAL" clId="{532D9306-C404-8146-AE20-0EB8F4E0F12C}" dt="2021-07-03T23:54:42.437" v="3115" actId="14100"/>
      <pc:docMkLst>
        <pc:docMk/>
      </pc:docMkLst>
      <pc:sldChg chg="delSp modSp mod">
        <pc:chgData name="Sahil Jaswal" userId="159a2ddb-ddfb-4294-9463-02576708664e" providerId="ADAL" clId="{532D9306-C404-8146-AE20-0EB8F4E0F12C}" dt="2021-06-24T23:49:14.069" v="168" actId="1076"/>
        <pc:sldMkLst>
          <pc:docMk/>
          <pc:sldMk cId="3859800333" sldId="261"/>
        </pc:sldMkLst>
        <pc:spChg chg="mod">
          <ac:chgData name="Sahil Jaswal" userId="159a2ddb-ddfb-4294-9463-02576708664e" providerId="ADAL" clId="{532D9306-C404-8146-AE20-0EB8F4E0F12C}" dt="2021-06-24T23:48:41.620" v="163" actId="14100"/>
          <ac:spMkLst>
            <pc:docMk/>
            <pc:sldMk cId="3859800333" sldId="261"/>
            <ac:spMk id="8" creationId="{FE47CE74-B232-4EA6-AF29-8FA167F88A99}"/>
          </ac:spMkLst>
        </pc:spChg>
        <pc:spChg chg="mod">
          <ac:chgData name="Sahil Jaswal" userId="159a2ddb-ddfb-4294-9463-02576708664e" providerId="ADAL" clId="{532D9306-C404-8146-AE20-0EB8F4E0F12C}" dt="2021-06-24T23:48:23.690" v="162" actId="1076"/>
          <ac:spMkLst>
            <pc:docMk/>
            <pc:sldMk cId="3859800333" sldId="261"/>
            <ac:spMk id="20" creationId="{4E921B2F-CF57-493A-B991-E9BF279E5AEA}"/>
          </ac:spMkLst>
        </pc:spChg>
        <pc:spChg chg="mod">
          <ac:chgData name="Sahil Jaswal" userId="159a2ddb-ddfb-4294-9463-02576708664e" providerId="ADAL" clId="{532D9306-C404-8146-AE20-0EB8F4E0F12C}" dt="2021-06-24T23:49:14.069" v="168" actId="1076"/>
          <ac:spMkLst>
            <pc:docMk/>
            <pc:sldMk cId="3859800333" sldId="261"/>
            <ac:spMk id="29" creationId="{32E921E5-3A7C-473A-9C58-21C7523F4109}"/>
          </ac:spMkLst>
        </pc:spChg>
        <pc:spChg chg="mod">
          <ac:chgData name="Sahil Jaswal" userId="159a2ddb-ddfb-4294-9463-02576708664e" providerId="ADAL" clId="{532D9306-C404-8146-AE20-0EB8F4E0F12C}" dt="2021-06-24T23:48:47.617" v="164" actId="14100"/>
          <ac:spMkLst>
            <pc:docMk/>
            <pc:sldMk cId="3859800333" sldId="261"/>
            <ac:spMk id="70" creationId="{169D8017-FC12-4997-927F-E221CFED79D4}"/>
          </ac:spMkLst>
        </pc:spChg>
        <pc:spChg chg="mod">
          <ac:chgData name="Sahil Jaswal" userId="159a2ddb-ddfb-4294-9463-02576708664e" providerId="ADAL" clId="{532D9306-C404-8146-AE20-0EB8F4E0F12C}" dt="2021-06-24T23:49:02.272" v="166" actId="167"/>
          <ac:spMkLst>
            <pc:docMk/>
            <pc:sldMk cId="3859800333" sldId="261"/>
            <ac:spMk id="72" creationId="{B77FF35B-3326-49BB-8354-9D976593E91A}"/>
          </ac:spMkLst>
        </pc:spChg>
        <pc:grpChg chg="mod">
          <ac:chgData name="Sahil Jaswal" userId="159a2ddb-ddfb-4294-9463-02576708664e" providerId="ADAL" clId="{532D9306-C404-8146-AE20-0EB8F4E0F12C}" dt="2021-06-24T23:48:23.690" v="162" actId="1076"/>
          <ac:grpSpMkLst>
            <pc:docMk/>
            <pc:sldMk cId="3859800333" sldId="261"/>
            <ac:grpSpMk id="18" creationId="{05AD270E-3E80-4B7E-BA11-7032A787F4CE}"/>
          </ac:grpSpMkLst>
        </pc:grpChg>
        <pc:picChg chg="mod">
          <ac:chgData name="Sahil Jaswal" userId="159a2ddb-ddfb-4294-9463-02576708664e" providerId="ADAL" clId="{532D9306-C404-8146-AE20-0EB8F4E0F12C}" dt="2021-06-24T23:48:23.690" v="162" actId="1076"/>
          <ac:picMkLst>
            <pc:docMk/>
            <pc:sldMk cId="3859800333" sldId="261"/>
            <ac:picMk id="19" creationId="{FA865F80-695A-44A6-8572-FA5DE85E044B}"/>
          </ac:picMkLst>
        </pc:picChg>
        <pc:picChg chg="mod">
          <ac:chgData name="Sahil Jaswal" userId="159a2ddb-ddfb-4294-9463-02576708664e" providerId="ADAL" clId="{532D9306-C404-8146-AE20-0EB8F4E0F12C}" dt="2021-06-24T23:49:07.204" v="167" actId="1076"/>
          <ac:picMkLst>
            <pc:docMk/>
            <pc:sldMk cId="3859800333" sldId="261"/>
            <ac:picMk id="28" creationId="{A847B4B8-B736-4E96-AE73-B1786AF9AA84}"/>
          </ac:picMkLst>
        </pc:picChg>
        <pc:cxnChg chg="del mod">
          <ac:chgData name="Sahil Jaswal" userId="159a2ddb-ddfb-4294-9463-02576708664e" providerId="ADAL" clId="{532D9306-C404-8146-AE20-0EB8F4E0F12C}" dt="2021-06-24T23:47:34.503" v="160" actId="478"/>
          <ac:cxnSpMkLst>
            <pc:docMk/>
            <pc:sldMk cId="3859800333" sldId="261"/>
            <ac:cxnSpMk id="79" creationId="{D22BBEE7-03B7-4456-8177-9D06C7AD0939}"/>
          </ac:cxnSpMkLst>
        </pc:cxnChg>
      </pc:sldChg>
      <pc:sldChg chg="del">
        <pc:chgData name="Sahil Jaswal" userId="159a2ddb-ddfb-4294-9463-02576708664e" providerId="ADAL" clId="{532D9306-C404-8146-AE20-0EB8F4E0F12C}" dt="2021-06-23T20:18:41.887" v="9" actId="2696"/>
        <pc:sldMkLst>
          <pc:docMk/>
          <pc:sldMk cId="1383569246" sldId="676"/>
        </pc:sldMkLst>
      </pc:sldChg>
      <pc:sldChg chg="del">
        <pc:chgData name="Sahil Jaswal" userId="159a2ddb-ddfb-4294-9463-02576708664e" providerId="ADAL" clId="{532D9306-C404-8146-AE20-0EB8F4E0F12C}" dt="2021-06-23T20:17:41.222" v="7" actId="2696"/>
        <pc:sldMkLst>
          <pc:docMk/>
          <pc:sldMk cId="2948095988" sldId="678"/>
        </pc:sldMkLst>
      </pc:sldChg>
      <pc:sldChg chg="del">
        <pc:chgData name="Sahil Jaswal" userId="159a2ddb-ddfb-4294-9463-02576708664e" providerId="ADAL" clId="{532D9306-C404-8146-AE20-0EB8F4E0F12C}" dt="2021-06-23T20:17:41.222" v="7" actId="2696"/>
        <pc:sldMkLst>
          <pc:docMk/>
          <pc:sldMk cId="4137849931" sldId="680"/>
        </pc:sldMkLst>
      </pc:sldChg>
      <pc:sldChg chg="del">
        <pc:chgData name="Sahil Jaswal" userId="159a2ddb-ddfb-4294-9463-02576708664e" providerId="ADAL" clId="{532D9306-C404-8146-AE20-0EB8F4E0F12C}" dt="2021-06-23T20:18:41.887" v="9" actId="2696"/>
        <pc:sldMkLst>
          <pc:docMk/>
          <pc:sldMk cId="3646490147" sldId="682"/>
        </pc:sldMkLst>
      </pc:sldChg>
      <pc:sldChg chg="del">
        <pc:chgData name="Sahil Jaswal" userId="159a2ddb-ddfb-4294-9463-02576708664e" providerId="ADAL" clId="{532D9306-C404-8146-AE20-0EB8F4E0F12C}" dt="2021-06-23T20:17:41.222" v="7" actId="2696"/>
        <pc:sldMkLst>
          <pc:docMk/>
          <pc:sldMk cId="2031189472" sldId="686"/>
        </pc:sldMkLst>
      </pc:sldChg>
      <pc:sldChg chg="del">
        <pc:chgData name="Sahil Jaswal" userId="159a2ddb-ddfb-4294-9463-02576708664e" providerId="ADAL" clId="{532D9306-C404-8146-AE20-0EB8F4E0F12C}" dt="2021-06-23T20:18:41.887" v="9" actId="2696"/>
        <pc:sldMkLst>
          <pc:docMk/>
          <pc:sldMk cId="1821663827" sldId="777"/>
        </pc:sldMkLst>
      </pc:sldChg>
      <pc:sldChg chg="del">
        <pc:chgData name="Sahil Jaswal" userId="159a2ddb-ddfb-4294-9463-02576708664e" providerId="ADAL" clId="{532D9306-C404-8146-AE20-0EB8F4E0F12C}" dt="2021-06-23T20:17:41.222" v="7" actId="2696"/>
        <pc:sldMkLst>
          <pc:docMk/>
          <pc:sldMk cId="647463396" sldId="779"/>
        </pc:sldMkLst>
      </pc:sldChg>
      <pc:sldChg chg="del">
        <pc:chgData name="Sahil Jaswal" userId="159a2ddb-ddfb-4294-9463-02576708664e" providerId="ADAL" clId="{532D9306-C404-8146-AE20-0EB8F4E0F12C}" dt="2021-06-23T20:17:41.222" v="7" actId="2696"/>
        <pc:sldMkLst>
          <pc:docMk/>
          <pc:sldMk cId="3410166305" sldId="780"/>
        </pc:sldMkLst>
      </pc:sldChg>
      <pc:sldChg chg="modSp mod">
        <pc:chgData name="Sahil Jaswal" userId="159a2ddb-ddfb-4294-9463-02576708664e" providerId="ADAL" clId="{532D9306-C404-8146-AE20-0EB8F4E0F12C}" dt="2021-06-28T22:55:26.447" v="2761" actId="20577"/>
        <pc:sldMkLst>
          <pc:docMk/>
          <pc:sldMk cId="198827594" sldId="790"/>
        </pc:sldMkLst>
        <pc:graphicFrameChg chg="modGraphic">
          <ac:chgData name="Sahil Jaswal" userId="159a2ddb-ddfb-4294-9463-02576708664e" providerId="ADAL" clId="{532D9306-C404-8146-AE20-0EB8F4E0F12C}" dt="2021-06-28T22:55:26.447" v="2761" actId="20577"/>
          <ac:graphicFrameMkLst>
            <pc:docMk/>
            <pc:sldMk cId="198827594" sldId="790"/>
            <ac:graphicFrameMk id="39" creationId="{D75C1FE9-02A0-944B-94CF-9F3A9C754D9D}"/>
          </ac:graphicFrameMkLst>
        </pc:graphicFrameChg>
      </pc:sldChg>
      <pc:sldChg chg="delSp modSp mod">
        <pc:chgData name="Sahil Jaswal" userId="159a2ddb-ddfb-4294-9463-02576708664e" providerId="ADAL" clId="{532D9306-C404-8146-AE20-0EB8F4E0F12C}" dt="2021-06-26T18:14:11.430" v="937" actId="20577"/>
        <pc:sldMkLst>
          <pc:docMk/>
          <pc:sldMk cId="586082687" sldId="790"/>
        </pc:sldMkLst>
        <pc:spChg chg="del">
          <ac:chgData name="Sahil Jaswal" userId="159a2ddb-ddfb-4294-9463-02576708664e" providerId="ADAL" clId="{532D9306-C404-8146-AE20-0EB8F4E0F12C}" dt="2021-06-23T20:28:52.718" v="90" actId="478"/>
          <ac:spMkLst>
            <pc:docMk/>
            <pc:sldMk cId="586082687" sldId="790"/>
            <ac:spMk id="4" creationId="{A061F05B-565C-BA4B-BA52-ABC5C4365DAC}"/>
          </ac:spMkLst>
        </pc:spChg>
        <pc:spChg chg="del">
          <ac:chgData name="Sahil Jaswal" userId="159a2ddb-ddfb-4294-9463-02576708664e" providerId="ADAL" clId="{532D9306-C404-8146-AE20-0EB8F4E0F12C}" dt="2021-06-23T20:28:18.780" v="83" actId="478"/>
          <ac:spMkLst>
            <pc:docMk/>
            <pc:sldMk cId="586082687" sldId="790"/>
            <ac:spMk id="36" creationId="{59A9BD1E-5F5B-554F-8A04-3509DF036B48}"/>
          </ac:spMkLst>
        </pc:spChg>
        <pc:spChg chg="mod">
          <ac:chgData name="Sahil Jaswal" userId="159a2ddb-ddfb-4294-9463-02576708664e" providerId="ADAL" clId="{532D9306-C404-8146-AE20-0EB8F4E0F12C}" dt="2021-06-23T20:28:26.819" v="86" actId="20577"/>
          <ac:spMkLst>
            <pc:docMk/>
            <pc:sldMk cId="586082687" sldId="790"/>
            <ac:spMk id="38" creationId="{9EE701C9-5F50-A547-B8BF-67376F96660F}"/>
          </ac:spMkLst>
        </pc:spChg>
        <pc:graphicFrameChg chg="modGraphic">
          <ac:chgData name="Sahil Jaswal" userId="159a2ddb-ddfb-4294-9463-02576708664e" providerId="ADAL" clId="{532D9306-C404-8146-AE20-0EB8F4E0F12C}" dt="2021-06-26T18:14:11.430" v="937" actId="20577"/>
          <ac:graphicFrameMkLst>
            <pc:docMk/>
            <pc:sldMk cId="586082687" sldId="790"/>
            <ac:graphicFrameMk id="39" creationId="{D75C1FE9-02A0-944B-94CF-9F3A9C754D9D}"/>
          </ac:graphicFrameMkLst>
        </pc:graphicFrameChg>
      </pc:sldChg>
      <pc:sldChg chg="delSp modSp mod">
        <pc:chgData name="Sahil Jaswal" userId="159a2ddb-ddfb-4294-9463-02576708664e" providerId="ADAL" clId="{532D9306-C404-8146-AE20-0EB8F4E0F12C}" dt="2021-06-26T18:13:26.571" v="914" actId="20577"/>
        <pc:sldMkLst>
          <pc:docMk/>
          <pc:sldMk cId="498244602" sldId="793"/>
        </pc:sldMkLst>
        <pc:spChg chg="del">
          <ac:chgData name="Sahil Jaswal" userId="159a2ddb-ddfb-4294-9463-02576708664e" providerId="ADAL" clId="{532D9306-C404-8146-AE20-0EB8F4E0F12C}" dt="2021-06-23T20:28:47.757" v="89" actId="478"/>
          <ac:spMkLst>
            <pc:docMk/>
            <pc:sldMk cId="498244602" sldId="793"/>
            <ac:spMk id="4" creationId="{A061F05B-565C-BA4B-BA52-ABC5C4365DAC}"/>
          </ac:spMkLst>
        </pc:spChg>
        <pc:spChg chg="del">
          <ac:chgData name="Sahil Jaswal" userId="159a2ddb-ddfb-4294-9463-02576708664e" providerId="ADAL" clId="{532D9306-C404-8146-AE20-0EB8F4E0F12C}" dt="2021-06-23T20:28:32.082" v="87" actId="478"/>
          <ac:spMkLst>
            <pc:docMk/>
            <pc:sldMk cId="498244602" sldId="793"/>
            <ac:spMk id="36" creationId="{59A9BD1E-5F5B-554F-8A04-3509DF036B48}"/>
          </ac:spMkLst>
        </pc:spChg>
        <pc:spChg chg="mod">
          <ac:chgData name="Sahil Jaswal" userId="159a2ddb-ddfb-4294-9463-02576708664e" providerId="ADAL" clId="{532D9306-C404-8146-AE20-0EB8F4E0F12C}" dt="2021-06-23T20:31:27.571" v="108" actId="20577"/>
          <ac:spMkLst>
            <pc:docMk/>
            <pc:sldMk cId="498244602" sldId="793"/>
            <ac:spMk id="38" creationId="{9EE701C9-5F50-A547-B8BF-67376F96660F}"/>
          </ac:spMkLst>
        </pc:spChg>
        <pc:graphicFrameChg chg="mod modGraphic">
          <ac:chgData name="Sahil Jaswal" userId="159a2ddb-ddfb-4294-9463-02576708664e" providerId="ADAL" clId="{532D9306-C404-8146-AE20-0EB8F4E0F12C}" dt="2021-06-26T18:13:26.571" v="914" actId="20577"/>
          <ac:graphicFrameMkLst>
            <pc:docMk/>
            <pc:sldMk cId="498244602" sldId="793"/>
            <ac:graphicFrameMk id="6" creationId="{CC6989F7-3BE0-EC4F-ACE6-5AC16306C013}"/>
          </ac:graphicFrameMkLst>
        </pc:graphicFrameChg>
      </pc:sldChg>
      <pc:sldChg chg="modSp mod">
        <pc:chgData name="Sahil Jaswal" userId="159a2ddb-ddfb-4294-9463-02576708664e" providerId="ADAL" clId="{532D9306-C404-8146-AE20-0EB8F4E0F12C}" dt="2021-06-28T21:13:15.823" v="2473" actId="20577"/>
        <pc:sldMkLst>
          <pc:docMk/>
          <pc:sldMk cId="2763314195" sldId="793"/>
        </pc:sldMkLst>
        <pc:graphicFrameChg chg="modGraphic">
          <ac:chgData name="Sahil Jaswal" userId="159a2ddb-ddfb-4294-9463-02576708664e" providerId="ADAL" clId="{532D9306-C404-8146-AE20-0EB8F4E0F12C}" dt="2021-06-28T21:13:15.823" v="2473" actId="20577"/>
          <ac:graphicFrameMkLst>
            <pc:docMk/>
            <pc:sldMk cId="2763314195" sldId="793"/>
            <ac:graphicFrameMk id="6" creationId="{CC6989F7-3BE0-EC4F-ACE6-5AC16306C013}"/>
          </ac:graphicFrameMkLst>
        </pc:graphicFrameChg>
      </pc:sldChg>
      <pc:sldChg chg="addSp delSp modSp mod">
        <pc:chgData name="Sahil Jaswal" userId="159a2ddb-ddfb-4294-9463-02576708664e" providerId="ADAL" clId="{532D9306-C404-8146-AE20-0EB8F4E0F12C}" dt="2021-06-25T00:51:40.952" v="415" actId="20577"/>
        <pc:sldMkLst>
          <pc:docMk/>
          <pc:sldMk cId="4008108906" sldId="795"/>
        </pc:sldMkLst>
        <pc:spChg chg="del">
          <ac:chgData name="Sahil Jaswal" userId="159a2ddb-ddfb-4294-9463-02576708664e" providerId="ADAL" clId="{532D9306-C404-8146-AE20-0EB8F4E0F12C}" dt="2021-06-23T20:28:57.204" v="91" actId="478"/>
          <ac:spMkLst>
            <pc:docMk/>
            <pc:sldMk cId="4008108906" sldId="795"/>
            <ac:spMk id="4" creationId="{A061F05B-565C-BA4B-BA52-ABC5C4365DAC}"/>
          </ac:spMkLst>
        </pc:spChg>
        <pc:spChg chg="del">
          <ac:chgData name="Sahil Jaswal" userId="159a2ddb-ddfb-4294-9463-02576708664e" providerId="ADAL" clId="{532D9306-C404-8146-AE20-0EB8F4E0F12C}" dt="2021-06-23T20:28:14.449" v="82" actId="478"/>
          <ac:spMkLst>
            <pc:docMk/>
            <pc:sldMk cId="4008108906" sldId="795"/>
            <ac:spMk id="36" creationId="{59A9BD1E-5F5B-554F-8A04-3509DF036B48}"/>
          </ac:spMkLst>
        </pc:spChg>
        <pc:spChg chg="mod">
          <ac:chgData name="Sahil Jaswal" userId="159a2ddb-ddfb-4294-9463-02576708664e" providerId="ADAL" clId="{532D9306-C404-8146-AE20-0EB8F4E0F12C}" dt="2021-06-23T20:27:53.876" v="81" actId="20577"/>
          <ac:spMkLst>
            <pc:docMk/>
            <pc:sldMk cId="4008108906" sldId="795"/>
            <ac:spMk id="38" creationId="{9EE701C9-5F50-A547-B8BF-67376F96660F}"/>
          </ac:spMkLst>
        </pc:spChg>
        <pc:spChg chg="mod">
          <ac:chgData name="Sahil Jaswal" userId="159a2ddb-ddfb-4294-9463-02576708664e" providerId="ADAL" clId="{532D9306-C404-8146-AE20-0EB8F4E0F12C}" dt="2021-06-25T00:51:38.941" v="414" actId="20577"/>
          <ac:spMkLst>
            <pc:docMk/>
            <pc:sldMk cId="4008108906" sldId="795"/>
            <ac:spMk id="51" creationId="{15A0C414-B12C-8241-B903-62B1E4589323}"/>
          </ac:spMkLst>
        </pc:spChg>
        <pc:spChg chg="mod">
          <ac:chgData name="Sahil Jaswal" userId="159a2ddb-ddfb-4294-9463-02576708664e" providerId="ADAL" clId="{532D9306-C404-8146-AE20-0EB8F4E0F12C}" dt="2021-06-25T00:50:15.109" v="398" actId="1076"/>
          <ac:spMkLst>
            <pc:docMk/>
            <pc:sldMk cId="4008108906" sldId="795"/>
            <ac:spMk id="54" creationId="{EC41EFEC-B874-F149-8A24-88560D9E8902}"/>
          </ac:spMkLst>
        </pc:spChg>
        <pc:spChg chg="mod">
          <ac:chgData name="Sahil Jaswal" userId="159a2ddb-ddfb-4294-9463-02576708664e" providerId="ADAL" clId="{532D9306-C404-8146-AE20-0EB8F4E0F12C}" dt="2021-06-25T00:44:56.500" v="295" actId="20577"/>
          <ac:spMkLst>
            <pc:docMk/>
            <pc:sldMk cId="4008108906" sldId="795"/>
            <ac:spMk id="55" creationId="{870915DE-FFA9-9349-8D4F-040F8D69813D}"/>
          </ac:spMkLst>
        </pc:spChg>
        <pc:spChg chg="mod">
          <ac:chgData name="Sahil Jaswal" userId="159a2ddb-ddfb-4294-9463-02576708664e" providerId="ADAL" clId="{532D9306-C404-8146-AE20-0EB8F4E0F12C}" dt="2021-06-25T00:37:28.061" v="252" actId="20577"/>
          <ac:spMkLst>
            <pc:docMk/>
            <pc:sldMk cId="4008108906" sldId="795"/>
            <ac:spMk id="56" creationId="{0EF85544-3344-7243-8B47-F6AA0EAB172B}"/>
          </ac:spMkLst>
        </pc:spChg>
        <pc:spChg chg="mod">
          <ac:chgData name="Sahil Jaswal" userId="159a2ddb-ddfb-4294-9463-02576708664e" providerId="ADAL" clId="{532D9306-C404-8146-AE20-0EB8F4E0F12C}" dt="2021-06-25T00:51:15.024" v="413" actId="1076"/>
          <ac:spMkLst>
            <pc:docMk/>
            <pc:sldMk cId="4008108906" sldId="795"/>
            <ac:spMk id="57" creationId="{A1096B0F-D508-3D48-A84A-C68280980DA9}"/>
          </ac:spMkLst>
        </pc:spChg>
        <pc:spChg chg="mod">
          <ac:chgData name="Sahil Jaswal" userId="159a2ddb-ddfb-4294-9463-02576708664e" providerId="ADAL" clId="{532D9306-C404-8146-AE20-0EB8F4E0F12C}" dt="2021-06-23T21:09:25.027" v="136"/>
          <ac:spMkLst>
            <pc:docMk/>
            <pc:sldMk cId="4008108906" sldId="795"/>
            <ac:spMk id="62" creationId="{0C8E8AA5-28C6-D948-A0F1-55A923A0D379}"/>
          </ac:spMkLst>
        </pc:spChg>
        <pc:spChg chg="mod">
          <ac:chgData name="Sahil Jaswal" userId="159a2ddb-ddfb-4294-9463-02576708664e" providerId="ADAL" clId="{532D9306-C404-8146-AE20-0EB8F4E0F12C}" dt="2021-06-25T00:46:41.610" v="323" actId="20577"/>
          <ac:spMkLst>
            <pc:docMk/>
            <pc:sldMk cId="4008108906" sldId="795"/>
            <ac:spMk id="63" creationId="{7E896F0D-6884-BA43-8C1E-7E82AA4F2B57}"/>
          </ac:spMkLst>
        </pc:spChg>
        <pc:spChg chg="mod">
          <ac:chgData name="Sahil Jaswal" userId="159a2ddb-ddfb-4294-9463-02576708664e" providerId="ADAL" clId="{532D9306-C404-8146-AE20-0EB8F4E0F12C}" dt="2021-06-25T00:46:51.368" v="337" actId="20577"/>
          <ac:spMkLst>
            <pc:docMk/>
            <pc:sldMk cId="4008108906" sldId="795"/>
            <ac:spMk id="64" creationId="{802376E7-B2C5-A945-B024-631039B2E355}"/>
          </ac:spMkLst>
        </pc:spChg>
        <pc:spChg chg="mod">
          <ac:chgData name="Sahil Jaswal" userId="159a2ddb-ddfb-4294-9463-02576708664e" providerId="ADAL" clId="{532D9306-C404-8146-AE20-0EB8F4E0F12C}" dt="2021-06-23T21:09:20.880" v="135" actId="20577"/>
          <ac:spMkLst>
            <pc:docMk/>
            <pc:sldMk cId="4008108906" sldId="795"/>
            <ac:spMk id="67" creationId="{D336A0FB-7425-DA42-BC2F-D0CD3129E698}"/>
          </ac:spMkLst>
        </pc:spChg>
        <pc:spChg chg="mod">
          <ac:chgData name="Sahil Jaswal" userId="159a2ddb-ddfb-4294-9463-02576708664e" providerId="ADAL" clId="{532D9306-C404-8146-AE20-0EB8F4E0F12C}" dt="2021-06-25T00:47:01.131" v="344" actId="20577"/>
          <ac:spMkLst>
            <pc:docMk/>
            <pc:sldMk cId="4008108906" sldId="795"/>
            <ac:spMk id="68" creationId="{97F41F91-C414-7E4C-862D-4E72EFEE844C}"/>
          </ac:spMkLst>
        </pc:spChg>
        <pc:spChg chg="mod">
          <ac:chgData name="Sahil Jaswal" userId="159a2ddb-ddfb-4294-9463-02576708664e" providerId="ADAL" clId="{532D9306-C404-8146-AE20-0EB8F4E0F12C}" dt="2021-06-25T00:47:05.291" v="351" actId="20577"/>
          <ac:spMkLst>
            <pc:docMk/>
            <pc:sldMk cId="4008108906" sldId="795"/>
            <ac:spMk id="69" creationId="{065ADF48-35A2-E64E-9F47-73718646BF30}"/>
          </ac:spMkLst>
        </pc:spChg>
        <pc:spChg chg="add mod">
          <ac:chgData name="Sahil Jaswal" userId="159a2ddb-ddfb-4294-9463-02576708664e" providerId="ADAL" clId="{532D9306-C404-8146-AE20-0EB8F4E0F12C}" dt="2021-06-25T00:51:40.952" v="415" actId="20577"/>
          <ac:spMkLst>
            <pc:docMk/>
            <pc:sldMk cId="4008108906" sldId="795"/>
            <ac:spMk id="72" creationId="{A57F272A-51B4-6F41-963C-E3B3A4B18BF9}"/>
          </ac:spMkLst>
        </pc:spChg>
        <pc:grpChg chg="mod">
          <ac:chgData name="Sahil Jaswal" userId="159a2ddb-ddfb-4294-9463-02576708664e" providerId="ADAL" clId="{532D9306-C404-8146-AE20-0EB8F4E0F12C}" dt="2021-06-25T00:50:09.410" v="397" actId="1076"/>
          <ac:grpSpMkLst>
            <pc:docMk/>
            <pc:sldMk cId="4008108906" sldId="795"/>
            <ac:grpSpMk id="37" creationId="{C2DC2D69-EA2E-9444-B0B9-B5EF57984133}"/>
          </ac:grpSpMkLst>
        </pc:grpChg>
        <pc:cxnChg chg="mod">
          <ac:chgData name="Sahil Jaswal" userId="159a2ddb-ddfb-4294-9463-02576708664e" providerId="ADAL" clId="{532D9306-C404-8146-AE20-0EB8F4E0F12C}" dt="2021-06-25T00:47:43.920" v="359" actId="20577"/>
          <ac:cxnSpMkLst>
            <pc:docMk/>
            <pc:sldMk cId="4008108906" sldId="795"/>
            <ac:cxnSpMk id="52" creationId="{A5306E69-C610-C84C-8C3B-BEB5F7AC190A}"/>
          </ac:cxnSpMkLst>
        </pc:cxnChg>
        <pc:cxnChg chg="mod">
          <ac:chgData name="Sahil Jaswal" userId="159a2ddb-ddfb-4294-9463-02576708664e" providerId="ADAL" clId="{532D9306-C404-8146-AE20-0EB8F4E0F12C}" dt="2021-06-25T00:32:53.559" v="234" actId="20577"/>
          <ac:cxnSpMkLst>
            <pc:docMk/>
            <pc:sldMk cId="4008108906" sldId="795"/>
            <ac:cxnSpMk id="58" creationId="{895E2603-AD74-624C-98F1-04D80C0BCFA2}"/>
          </ac:cxnSpMkLst>
        </pc:cxnChg>
        <pc:cxnChg chg="mod">
          <ac:chgData name="Sahil Jaswal" userId="159a2ddb-ddfb-4294-9463-02576708664e" providerId="ADAL" clId="{532D9306-C404-8146-AE20-0EB8F4E0F12C}" dt="2021-06-25T00:44:56.500" v="295" actId="20577"/>
          <ac:cxnSpMkLst>
            <pc:docMk/>
            <pc:sldMk cId="4008108906" sldId="795"/>
            <ac:cxnSpMk id="59" creationId="{5FB98C02-CC56-4C44-B2A4-2DD891617EC5}"/>
          </ac:cxnSpMkLst>
        </pc:cxnChg>
        <pc:cxnChg chg="mod">
          <ac:chgData name="Sahil Jaswal" userId="159a2ddb-ddfb-4294-9463-02576708664e" providerId="ADAL" clId="{532D9306-C404-8146-AE20-0EB8F4E0F12C}" dt="2021-06-25T00:51:15.024" v="413" actId="1076"/>
          <ac:cxnSpMkLst>
            <pc:docMk/>
            <pc:sldMk cId="4008108906" sldId="795"/>
            <ac:cxnSpMk id="60" creationId="{F8A380B4-6483-4545-8246-DAB2CE228625}"/>
          </ac:cxnSpMkLst>
        </pc:cxnChg>
        <pc:cxnChg chg="mod">
          <ac:chgData name="Sahil Jaswal" userId="159a2ddb-ddfb-4294-9463-02576708664e" providerId="ADAL" clId="{532D9306-C404-8146-AE20-0EB8F4E0F12C}" dt="2021-06-25T00:51:15.024" v="413" actId="1076"/>
          <ac:cxnSpMkLst>
            <pc:docMk/>
            <pc:sldMk cId="4008108906" sldId="795"/>
            <ac:cxnSpMk id="61" creationId="{11F78803-58F0-7749-8462-295D932479E7}"/>
          </ac:cxnSpMkLst>
        </pc:cxnChg>
        <pc:cxnChg chg="mod">
          <ac:chgData name="Sahil Jaswal" userId="159a2ddb-ddfb-4294-9463-02576708664e" providerId="ADAL" clId="{532D9306-C404-8146-AE20-0EB8F4E0F12C}" dt="2021-06-25T00:46:29.641" v="310" actId="20577"/>
          <ac:cxnSpMkLst>
            <pc:docMk/>
            <pc:sldMk cId="4008108906" sldId="795"/>
            <ac:cxnSpMk id="65" creationId="{1BD05909-4487-EE43-966A-F61AB3785B9F}"/>
          </ac:cxnSpMkLst>
        </pc:cxnChg>
        <pc:cxnChg chg="mod">
          <ac:chgData name="Sahil Jaswal" userId="159a2ddb-ddfb-4294-9463-02576708664e" providerId="ADAL" clId="{532D9306-C404-8146-AE20-0EB8F4E0F12C}" dt="2021-06-25T00:46:44.615" v="324" actId="20577"/>
          <ac:cxnSpMkLst>
            <pc:docMk/>
            <pc:sldMk cId="4008108906" sldId="795"/>
            <ac:cxnSpMk id="66" creationId="{DDD9742E-2617-AB42-8A87-45C33AFF4C91}"/>
          </ac:cxnSpMkLst>
        </pc:cxnChg>
        <pc:cxnChg chg="mod">
          <ac:chgData name="Sahil Jaswal" userId="159a2ddb-ddfb-4294-9463-02576708664e" providerId="ADAL" clId="{532D9306-C404-8146-AE20-0EB8F4E0F12C}" dt="2021-06-25T00:46:57.679" v="338" actId="20577"/>
          <ac:cxnSpMkLst>
            <pc:docMk/>
            <pc:sldMk cId="4008108906" sldId="795"/>
            <ac:cxnSpMk id="70" creationId="{926EAD55-0350-DF41-A2CF-718C46C034BE}"/>
          </ac:cxnSpMkLst>
        </pc:cxnChg>
        <pc:cxnChg chg="mod">
          <ac:chgData name="Sahil Jaswal" userId="159a2ddb-ddfb-4294-9463-02576708664e" providerId="ADAL" clId="{532D9306-C404-8146-AE20-0EB8F4E0F12C}" dt="2021-06-25T00:47:03.649" v="345" actId="20577"/>
          <ac:cxnSpMkLst>
            <pc:docMk/>
            <pc:sldMk cId="4008108906" sldId="795"/>
            <ac:cxnSpMk id="71" creationId="{EE6B5BEF-EC7A-3246-8DE4-37ABD74EE939}"/>
          </ac:cxnSpMkLst>
        </pc:cxnChg>
        <pc:cxnChg chg="add mod">
          <ac:chgData name="Sahil Jaswal" userId="159a2ddb-ddfb-4294-9463-02576708664e" providerId="ADAL" clId="{532D9306-C404-8146-AE20-0EB8F4E0F12C}" dt="2021-06-25T00:50:09.410" v="397" actId="1076"/>
          <ac:cxnSpMkLst>
            <pc:docMk/>
            <pc:sldMk cId="4008108906" sldId="795"/>
            <ac:cxnSpMk id="73" creationId="{E405B4F5-0A4B-C349-AC11-41C4091E9B9F}"/>
          </ac:cxnSpMkLst>
        </pc:cxnChg>
      </pc:sldChg>
      <pc:sldChg chg="delSp modSp mod">
        <pc:chgData name="Sahil Jaswal" userId="159a2ddb-ddfb-4294-9463-02576708664e" providerId="ADAL" clId="{532D9306-C404-8146-AE20-0EB8F4E0F12C}" dt="2021-06-28T22:51:38.953" v="2584" actId="478"/>
        <pc:sldMkLst>
          <pc:docMk/>
          <pc:sldMk cId="4126782897" sldId="795"/>
        </pc:sldMkLst>
        <pc:spChg chg="mod">
          <ac:chgData name="Sahil Jaswal" userId="159a2ddb-ddfb-4294-9463-02576708664e" providerId="ADAL" clId="{532D9306-C404-8146-AE20-0EB8F4E0F12C}" dt="2021-06-28T22:50:47.030" v="2582" actId="1076"/>
          <ac:spMkLst>
            <pc:docMk/>
            <pc:sldMk cId="4126782897" sldId="795"/>
            <ac:spMk id="57" creationId="{A1096B0F-D508-3D48-A84A-C68280980DA9}"/>
          </ac:spMkLst>
        </pc:spChg>
        <pc:spChg chg="del">
          <ac:chgData name="Sahil Jaswal" userId="159a2ddb-ddfb-4294-9463-02576708664e" providerId="ADAL" clId="{532D9306-C404-8146-AE20-0EB8F4E0F12C}" dt="2021-06-28T22:51:36.018" v="2583" actId="21"/>
          <ac:spMkLst>
            <pc:docMk/>
            <pc:sldMk cId="4126782897" sldId="795"/>
            <ac:spMk id="72" creationId="{A57F272A-51B4-6F41-963C-E3B3A4B18BF9}"/>
          </ac:spMkLst>
        </pc:spChg>
        <pc:cxnChg chg="mod">
          <ac:chgData name="Sahil Jaswal" userId="159a2ddb-ddfb-4294-9463-02576708664e" providerId="ADAL" clId="{532D9306-C404-8146-AE20-0EB8F4E0F12C}" dt="2021-06-28T22:50:47.030" v="2582" actId="1076"/>
          <ac:cxnSpMkLst>
            <pc:docMk/>
            <pc:sldMk cId="4126782897" sldId="795"/>
            <ac:cxnSpMk id="60" creationId="{F8A380B4-6483-4545-8246-DAB2CE228625}"/>
          </ac:cxnSpMkLst>
        </pc:cxnChg>
        <pc:cxnChg chg="mod">
          <ac:chgData name="Sahil Jaswal" userId="159a2ddb-ddfb-4294-9463-02576708664e" providerId="ADAL" clId="{532D9306-C404-8146-AE20-0EB8F4E0F12C}" dt="2021-06-28T22:50:47.030" v="2582" actId="1076"/>
          <ac:cxnSpMkLst>
            <pc:docMk/>
            <pc:sldMk cId="4126782897" sldId="795"/>
            <ac:cxnSpMk id="61" creationId="{11F78803-58F0-7749-8462-295D932479E7}"/>
          </ac:cxnSpMkLst>
        </pc:cxnChg>
        <pc:cxnChg chg="del mod">
          <ac:chgData name="Sahil Jaswal" userId="159a2ddb-ddfb-4294-9463-02576708664e" providerId="ADAL" clId="{532D9306-C404-8146-AE20-0EB8F4E0F12C}" dt="2021-06-28T22:51:38.953" v="2584" actId="478"/>
          <ac:cxnSpMkLst>
            <pc:docMk/>
            <pc:sldMk cId="4126782897" sldId="795"/>
            <ac:cxnSpMk id="73" creationId="{E405B4F5-0A4B-C349-AC11-41C4091E9B9F}"/>
          </ac:cxnSpMkLst>
        </pc:cxnChg>
      </pc:sldChg>
      <pc:sldChg chg="delSp mod">
        <pc:chgData name="Sahil Jaswal" userId="159a2ddb-ddfb-4294-9463-02576708664e" providerId="ADAL" clId="{532D9306-C404-8146-AE20-0EB8F4E0F12C}" dt="2021-06-23T20:30:33.817" v="101" actId="478"/>
        <pc:sldMkLst>
          <pc:docMk/>
          <pc:sldMk cId="4222538882" sldId="813"/>
        </pc:sldMkLst>
        <pc:spChg chg="del">
          <ac:chgData name="Sahil Jaswal" userId="159a2ddb-ddfb-4294-9463-02576708664e" providerId="ADAL" clId="{532D9306-C404-8146-AE20-0EB8F4E0F12C}" dt="2021-06-23T20:30:33.817" v="101" actId="478"/>
          <ac:spMkLst>
            <pc:docMk/>
            <pc:sldMk cId="4222538882" sldId="813"/>
            <ac:spMk id="11" creationId="{8F0D40BF-9E10-AF41-B72E-8308C9F00A84}"/>
          </ac:spMkLst>
        </pc:spChg>
      </pc:sldChg>
      <pc:sldChg chg="delSp modSp mod">
        <pc:chgData name="Sahil Jaswal" userId="159a2ddb-ddfb-4294-9463-02576708664e" providerId="ADAL" clId="{532D9306-C404-8146-AE20-0EB8F4E0F12C}" dt="2021-06-27T20:56:14.958" v="1276"/>
        <pc:sldMkLst>
          <pc:docMk/>
          <pc:sldMk cId="674387175" sldId="817"/>
        </pc:sldMkLst>
        <pc:spChg chg="del">
          <ac:chgData name="Sahil Jaswal" userId="159a2ddb-ddfb-4294-9463-02576708664e" providerId="ADAL" clId="{532D9306-C404-8146-AE20-0EB8F4E0F12C}" dt="2021-06-23T20:30:51.499" v="105" actId="478"/>
          <ac:spMkLst>
            <pc:docMk/>
            <pc:sldMk cId="674387175" sldId="817"/>
            <ac:spMk id="7" creationId="{107CD728-4D20-FC4B-B5EF-7771D1F79BAE}"/>
          </ac:spMkLst>
        </pc:spChg>
        <pc:graphicFrameChg chg="mod modGraphic">
          <ac:chgData name="Sahil Jaswal" userId="159a2ddb-ddfb-4294-9463-02576708664e" providerId="ADAL" clId="{532D9306-C404-8146-AE20-0EB8F4E0F12C}" dt="2021-06-27T20:56:14.958" v="1276"/>
          <ac:graphicFrameMkLst>
            <pc:docMk/>
            <pc:sldMk cId="674387175" sldId="817"/>
            <ac:graphicFrameMk id="9" creationId="{19B4AC2A-6501-3645-A79E-45F18CFBAF62}"/>
          </ac:graphicFrameMkLst>
        </pc:graphicFrameChg>
      </pc:sldChg>
      <pc:sldChg chg="addSp delSp modSp mod">
        <pc:chgData name="Sahil Jaswal" userId="159a2ddb-ddfb-4294-9463-02576708664e" providerId="ADAL" clId="{532D9306-C404-8146-AE20-0EB8F4E0F12C}" dt="2021-06-23T20:31:09.637" v="107" actId="1076"/>
        <pc:sldMkLst>
          <pc:docMk/>
          <pc:sldMk cId="1181804462" sldId="819"/>
        </pc:sldMkLst>
        <pc:spChg chg="add del mod">
          <ac:chgData name="Sahil Jaswal" userId="159a2ddb-ddfb-4294-9463-02576708664e" providerId="ADAL" clId="{532D9306-C404-8146-AE20-0EB8F4E0F12C}" dt="2021-06-23T20:29:29.034" v="95"/>
          <ac:spMkLst>
            <pc:docMk/>
            <pc:sldMk cId="1181804462" sldId="819"/>
            <ac:spMk id="2" creationId="{992C11C7-2FAC-004F-8B82-C34868F43BD9}"/>
          </ac:spMkLst>
        </pc:spChg>
        <pc:spChg chg="del">
          <ac:chgData name="Sahil Jaswal" userId="159a2ddb-ddfb-4294-9463-02576708664e" providerId="ADAL" clId="{532D9306-C404-8146-AE20-0EB8F4E0F12C}" dt="2021-06-23T20:29:22.290" v="92" actId="478"/>
          <ac:spMkLst>
            <pc:docMk/>
            <pc:sldMk cId="1181804462" sldId="819"/>
            <ac:spMk id="6" creationId="{C745BB35-A769-914B-AAF1-ECDD653751D0}"/>
          </ac:spMkLst>
        </pc:spChg>
        <pc:spChg chg="del">
          <ac:chgData name="Sahil Jaswal" userId="159a2ddb-ddfb-4294-9463-02576708664e" providerId="ADAL" clId="{532D9306-C404-8146-AE20-0EB8F4E0F12C}" dt="2021-06-23T20:30:57.498" v="106" actId="478"/>
          <ac:spMkLst>
            <pc:docMk/>
            <pc:sldMk cId="1181804462" sldId="819"/>
            <ac:spMk id="8" creationId="{010B95C1-724E-C04D-B42B-3FABCEBEF69B}"/>
          </ac:spMkLst>
        </pc:spChg>
        <pc:graphicFrameChg chg="mod">
          <ac:chgData name="Sahil Jaswal" userId="159a2ddb-ddfb-4294-9463-02576708664e" providerId="ADAL" clId="{532D9306-C404-8146-AE20-0EB8F4E0F12C}" dt="2021-06-23T20:31:09.637" v="107" actId="1076"/>
          <ac:graphicFrameMkLst>
            <pc:docMk/>
            <pc:sldMk cId="1181804462" sldId="819"/>
            <ac:graphicFrameMk id="11" creationId="{0CDAF9CC-D093-7E4C-A6A3-9906691A9FCA}"/>
          </ac:graphicFrameMkLst>
        </pc:graphicFrameChg>
      </pc:sldChg>
      <pc:sldChg chg="modSp">
        <pc:chgData name="Sahil Jaswal" userId="159a2ddb-ddfb-4294-9463-02576708664e" providerId="ADAL" clId="{532D9306-C404-8146-AE20-0EB8F4E0F12C}" dt="2021-06-28T20:53:51.689" v="2372" actId="1076"/>
        <pc:sldMkLst>
          <pc:docMk/>
          <pc:sldMk cId="1332658753" sldId="824"/>
        </pc:sldMkLst>
        <pc:spChg chg="mod">
          <ac:chgData name="Sahil Jaswal" userId="159a2ddb-ddfb-4294-9463-02576708664e" providerId="ADAL" clId="{532D9306-C404-8146-AE20-0EB8F4E0F12C}" dt="2021-06-28T20:53:36.136" v="2370" actId="1076"/>
          <ac:spMkLst>
            <pc:docMk/>
            <pc:sldMk cId="1332658753" sldId="824"/>
            <ac:spMk id="7" creationId="{0D2B5715-3CA8-4995-9ACB-42082FA0AFE1}"/>
          </ac:spMkLst>
        </pc:spChg>
        <pc:spChg chg="mod">
          <ac:chgData name="Sahil Jaswal" userId="159a2ddb-ddfb-4294-9463-02576708664e" providerId="ADAL" clId="{532D9306-C404-8146-AE20-0EB8F4E0F12C}" dt="2021-06-28T20:53:51.689" v="2372" actId="1076"/>
          <ac:spMkLst>
            <pc:docMk/>
            <pc:sldMk cId="1332658753" sldId="824"/>
            <ac:spMk id="9" creationId="{34681212-F53E-422D-8063-E81AA9499462}"/>
          </ac:spMkLst>
        </pc:spChg>
        <pc:picChg chg="mod">
          <ac:chgData name="Sahil Jaswal" userId="159a2ddb-ddfb-4294-9463-02576708664e" providerId="ADAL" clId="{532D9306-C404-8146-AE20-0EB8F4E0F12C}" dt="2021-06-28T20:53:24.520" v="2368" actId="1076"/>
          <ac:picMkLst>
            <pc:docMk/>
            <pc:sldMk cId="1332658753" sldId="824"/>
            <ac:picMk id="6" creationId="{ED0775B8-E858-403B-94B6-DF6571D7EA0F}"/>
          </ac:picMkLst>
        </pc:picChg>
        <pc:picChg chg="mod">
          <ac:chgData name="Sahil Jaswal" userId="159a2ddb-ddfb-4294-9463-02576708664e" providerId="ADAL" clId="{532D9306-C404-8146-AE20-0EB8F4E0F12C}" dt="2021-06-28T20:53:45.220" v="2371" actId="1076"/>
          <ac:picMkLst>
            <pc:docMk/>
            <pc:sldMk cId="1332658753" sldId="824"/>
            <ac:picMk id="8" creationId="{DC7E869C-7B15-4BD3-A1A3-1C9AE24A2474}"/>
          </ac:picMkLst>
        </pc:picChg>
      </pc:sldChg>
      <pc:sldChg chg="modSp mod">
        <pc:chgData name="Sahil Jaswal" userId="159a2ddb-ddfb-4294-9463-02576708664e" providerId="ADAL" clId="{532D9306-C404-8146-AE20-0EB8F4E0F12C}" dt="2021-06-28T21:19:37.341" v="2491" actId="14100"/>
        <pc:sldMkLst>
          <pc:docMk/>
          <pc:sldMk cId="2462709979" sldId="828"/>
        </pc:sldMkLst>
        <pc:spChg chg="mod">
          <ac:chgData name="Sahil Jaswal" userId="159a2ddb-ddfb-4294-9463-02576708664e" providerId="ADAL" clId="{532D9306-C404-8146-AE20-0EB8F4E0F12C}" dt="2021-06-28T21:19:37.341" v="2491" actId="14100"/>
          <ac:spMkLst>
            <pc:docMk/>
            <pc:sldMk cId="2462709979" sldId="828"/>
            <ac:spMk id="5" creationId="{00000000-0000-0000-0000-000000000000}"/>
          </ac:spMkLst>
        </pc:spChg>
      </pc:sldChg>
      <pc:sldChg chg="del">
        <pc:chgData name="Sahil Jaswal" userId="159a2ddb-ddfb-4294-9463-02576708664e" providerId="ADAL" clId="{532D9306-C404-8146-AE20-0EB8F4E0F12C}" dt="2021-06-23T20:17:22.504" v="6" actId="2696"/>
        <pc:sldMkLst>
          <pc:docMk/>
          <pc:sldMk cId="605958979" sldId="829"/>
        </pc:sldMkLst>
      </pc:sldChg>
      <pc:sldChg chg="del">
        <pc:chgData name="Sahil Jaswal" userId="159a2ddb-ddfb-4294-9463-02576708664e" providerId="ADAL" clId="{532D9306-C404-8146-AE20-0EB8F4E0F12C}" dt="2021-06-23T20:16:06.538" v="0" actId="2696"/>
        <pc:sldMkLst>
          <pc:docMk/>
          <pc:sldMk cId="3252719389" sldId="831"/>
        </pc:sldMkLst>
      </pc:sldChg>
      <pc:sldChg chg="del">
        <pc:chgData name="Sahil Jaswal" userId="159a2ddb-ddfb-4294-9463-02576708664e" providerId="ADAL" clId="{532D9306-C404-8146-AE20-0EB8F4E0F12C}" dt="2021-06-23T20:17:05.558" v="5" actId="2696"/>
        <pc:sldMkLst>
          <pc:docMk/>
          <pc:sldMk cId="2279482826" sldId="832"/>
        </pc:sldMkLst>
      </pc:sldChg>
      <pc:sldChg chg="del">
        <pc:chgData name="Sahil Jaswal" userId="159a2ddb-ddfb-4294-9463-02576708664e" providerId="ADAL" clId="{532D9306-C404-8146-AE20-0EB8F4E0F12C}" dt="2021-06-23T20:16:56.673" v="4" actId="2696"/>
        <pc:sldMkLst>
          <pc:docMk/>
          <pc:sldMk cId="940534485" sldId="833"/>
        </pc:sldMkLst>
      </pc:sldChg>
      <pc:sldChg chg="del">
        <pc:chgData name="Sahil Jaswal" userId="159a2ddb-ddfb-4294-9463-02576708664e" providerId="ADAL" clId="{532D9306-C404-8146-AE20-0EB8F4E0F12C}" dt="2021-06-23T20:16:35.804" v="3" actId="2696"/>
        <pc:sldMkLst>
          <pc:docMk/>
          <pc:sldMk cId="2233358728" sldId="834"/>
        </pc:sldMkLst>
      </pc:sldChg>
      <pc:sldChg chg="del">
        <pc:chgData name="Sahil Jaswal" userId="159a2ddb-ddfb-4294-9463-02576708664e" providerId="ADAL" clId="{532D9306-C404-8146-AE20-0EB8F4E0F12C}" dt="2021-06-23T20:16:14.862" v="1" actId="2696"/>
        <pc:sldMkLst>
          <pc:docMk/>
          <pc:sldMk cId="2562770489" sldId="836"/>
        </pc:sldMkLst>
      </pc:sldChg>
      <pc:sldChg chg="delSp modSp mod">
        <pc:chgData name="Sahil Jaswal" userId="159a2ddb-ddfb-4294-9463-02576708664e" providerId="ADAL" clId="{532D9306-C404-8146-AE20-0EB8F4E0F12C}" dt="2021-06-23T20:30:25.063" v="100" actId="1076"/>
        <pc:sldMkLst>
          <pc:docMk/>
          <pc:sldMk cId="3009174414" sldId="837"/>
        </pc:sldMkLst>
        <pc:spChg chg="del">
          <ac:chgData name="Sahil Jaswal" userId="159a2ddb-ddfb-4294-9463-02576708664e" providerId="ADAL" clId="{532D9306-C404-8146-AE20-0EB8F4E0F12C}" dt="2021-06-23T20:30:13.843" v="99" actId="478"/>
          <ac:spMkLst>
            <pc:docMk/>
            <pc:sldMk cId="3009174414" sldId="837"/>
            <ac:spMk id="36" creationId="{59A9BD1E-5F5B-554F-8A04-3509DF036B48}"/>
          </ac:spMkLst>
        </pc:spChg>
        <pc:spChg chg="mod">
          <ac:chgData name="Sahil Jaswal" userId="159a2ddb-ddfb-4294-9463-02576708664e" providerId="ADAL" clId="{532D9306-C404-8146-AE20-0EB8F4E0F12C}" dt="2021-06-23T20:30:08.804" v="98" actId="20577"/>
          <ac:spMkLst>
            <pc:docMk/>
            <pc:sldMk cId="3009174414" sldId="837"/>
            <ac:spMk id="38" creationId="{9EE701C9-5F50-A547-B8BF-67376F96660F}"/>
          </ac:spMkLst>
        </pc:spChg>
        <pc:graphicFrameChg chg="mod">
          <ac:chgData name="Sahil Jaswal" userId="159a2ddb-ddfb-4294-9463-02576708664e" providerId="ADAL" clId="{532D9306-C404-8146-AE20-0EB8F4E0F12C}" dt="2021-06-23T20:30:25.063" v="100" actId="1076"/>
          <ac:graphicFrameMkLst>
            <pc:docMk/>
            <pc:sldMk cId="3009174414" sldId="837"/>
            <ac:graphicFrameMk id="7" creationId="{81895D36-AF6E-9E4D-BFEF-0C5C32612124}"/>
          </ac:graphicFrameMkLst>
        </pc:graphicFrameChg>
      </pc:sldChg>
      <pc:sldChg chg="add del">
        <pc:chgData name="Sahil Jaswal" userId="159a2ddb-ddfb-4294-9463-02576708664e" providerId="ADAL" clId="{532D9306-C404-8146-AE20-0EB8F4E0F12C}" dt="2021-06-23T20:16:35.804" v="3" actId="2696"/>
        <pc:sldMkLst>
          <pc:docMk/>
          <pc:sldMk cId="2333593295" sldId="838"/>
        </pc:sldMkLst>
      </pc:sldChg>
      <pc:sldChg chg="addSp delSp modSp add del mod delCm">
        <pc:chgData name="Sahil Jaswal" userId="159a2ddb-ddfb-4294-9463-02576708664e" providerId="ADAL" clId="{532D9306-C404-8146-AE20-0EB8F4E0F12C}" dt="2021-07-03T23:54:42.437" v="3115" actId="14100"/>
        <pc:sldMkLst>
          <pc:docMk/>
          <pc:sldMk cId="3517598872" sldId="842"/>
        </pc:sldMkLst>
        <pc:spChg chg="mod">
          <ac:chgData name="Sahil Jaswal" userId="159a2ddb-ddfb-4294-9463-02576708664e" providerId="ADAL" clId="{532D9306-C404-8146-AE20-0EB8F4E0F12C}" dt="2021-06-23T20:20:02.616" v="26" actId="27636"/>
          <ac:spMkLst>
            <pc:docMk/>
            <pc:sldMk cId="3517598872" sldId="842"/>
            <ac:spMk id="2" creationId="{8EEB0BD9-433A-4CC2-8072-3517557DABE0}"/>
          </ac:spMkLst>
        </pc:spChg>
        <pc:spChg chg="del mod">
          <ac:chgData name="Sahil Jaswal" userId="159a2ddb-ddfb-4294-9463-02576708664e" providerId="ADAL" clId="{532D9306-C404-8146-AE20-0EB8F4E0F12C}" dt="2021-06-23T21:16:34.327" v="138" actId="478"/>
          <ac:spMkLst>
            <pc:docMk/>
            <pc:sldMk cId="3517598872" sldId="842"/>
            <ac:spMk id="3" creationId="{32AD8B51-5AC6-4915-9631-C15F82263178}"/>
          </ac:spMkLst>
        </pc:spChg>
        <pc:spChg chg="add mod">
          <ac:chgData name="Sahil Jaswal" userId="159a2ddb-ddfb-4294-9463-02576708664e" providerId="ADAL" clId="{532D9306-C404-8146-AE20-0EB8F4E0F12C}" dt="2021-06-23T21:16:42.418" v="139"/>
          <ac:spMkLst>
            <pc:docMk/>
            <pc:sldMk cId="3517598872" sldId="842"/>
            <ac:spMk id="7" creationId="{972B9A7A-41F2-824F-BD7D-296E9FBD78AA}"/>
          </ac:spMkLst>
        </pc:spChg>
        <pc:spChg chg="add mod">
          <ac:chgData name="Sahil Jaswal" userId="159a2ddb-ddfb-4294-9463-02576708664e" providerId="ADAL" clId="{532D9306-C404-8146-AE20-0EB8F4E0F12C}" dt="2021-06-23T21:16:42.418" v="139"/>
          <ac:spMkLst>
            <pc:docMk/>
            <pc:sldMk cId="3517598872" sldId="842"/>
            <ac:spMk id="9" creationId="{0537E024-4C92-844E-BE06-A5A637B0B753}"/>
          </ac:spMkLst>
        </pc:spChg>
        <pc:spChg chg="add mod">
          <ac:chgData name="Sahil Jaswal" userId="159a2ddb-ddfb-4294-9463-02576708664e" providerId="ADAL" clId="{532D9306-C404-8146-AE20-0EB8F4E0F12C}" dt="2021-06-23T21:16:42.418" v="139"/>
          <ac:spMkLst>
            <pc:docMk/>
            <pc:sldMk cId="3517598872" sldId="842"/>
            <ac:spMk id="10" creationId="{F7212CA5-3A4B-1948-A6DE-022E1E4E1AB8}"/>
          </ac:spMkLst>
        </pc:spChg>
        <pc:spChg chg="add mod">
          <ac:chgData name="Sahil Jaswal" userId="159a2ddb-ddfb-4294-9463-02576708664e" providerId="ADAL" clId="{532D9306-C404-8146-AE20-0EB8F4E0F12C}" dt="2021-06-23T21:16:42.418" v="139"/>
          <ac:spMkLst>
            <pc:docMk/>
            <pc:sldMk cId="3517598872" sldId="842"/>
            <ac:spMk id="11" creationId="{9CDCE15A-BF01-8A4B-B1F6-B447DDFCEF05}"/>
          </ac:spMkLst>
        </pc:spChg>
        <pc:spChg chg="mod">
          <ac:chgData name="Sahil Jaswal" userId="159a2ddb-ddfb-4294-9463-02576708664e" providerId="ADAL" clId="{532D9306-C404-8146-AE20-0EB8F4E0F12C}" dt="2021-06-23T21:16:42.418" v="139"/>
          <ac:spMkLst>
            <pc:docMk/>
            <pc:sldMk cId="3517598872" sldId="842"/>
            <ac:spMk id="15" creationId="{8D92FAAE-EB78-C546-8E15-5EBEF7E63997}"/>
          </ac:spMkLst>
        </pc:spChg>
        <pc:spChg chg="mod">
          <ac:chgData name="Sahil Jaswal" userId="159a2ddb-ddfb-4294-9463-02576708664e" providerId="ADAL" clId="{532D9306-C404-8146-AE20-0EB8F4E0F12C}" dt="2021-06-23T21:16:42.418" v="139"/>
          <ac:spMkLst>
            <pc:docMk/>
            <pc:sldMk cId="3517598872" sldId="842"/>
            <ac:spMk id="19" creationId="{FCC5E4C8-F4D0-B348-8F01-F87C0E3FFCDE}"/>
          </ac:spMkLst>
        </pc:spChg>
        <pc:spChg chg="mod">
          <ac:chgData name="Sahil Jaswal" userId="159a2ddb-ddfb-4294-9463-02576708664e" providerId="ADAL" clId="{532D9306-C404-8146-AE20-0EB8F4E0F12C}" dt="2021-06-23T21:16:42.418" v="139"/>
          <ac:spMkLst>
            <pc:docMk/>
            <pc:sldMk cId="3517598872" sldId="842"/>
            <ac:spMk id="22" creationId="{A4991CD6-1D6E-D642-9BA7-FF1335C24560}"/>
          </ac:spMkLst>
        </pc:spChg>
        <pc:spChg chg="mod">
          <ac:chgData name="Sahil Jaswal" userId="159a2ddb-ddfb-4294-9463-02576708664e" providerId="ADAL" clId="{532D9306-C404-8146-AE20-0EB8F4E0F12C}" dt="2021-06-23T21:16:42.418" v="139"/>
          <ac:spMkLst>
            <pc:docMk/>
            <pc:sldMk cId="3517598872" sldId="842"/>
            <ac:spMk id="25" creationId="{9D81F5C7-88E2-064F-A8C7-46FDCF7A5093}"/>
          </ac:spMkLst>
        </pc:spChg>
        <pc:spChg chg="mod">
          <ac:chgData name="Sahil Jaswal" userId="159a2ddb-ddfb-4294-9463-02576708664e" providerId="ADAL" clId="{532D9306-C404-8146-AE20-0EB8F4E0F12C}" dt="2021-06-23T21:16:42.418" v="139"/>
          <ac:spMkLst>
            <pc:docMk/>
            <pc:sldMk cId="3517598872" sldId="842"/>
            <ac:spMk id="28" creationId="{45B87595-FF32-6A4B-B523-9F6F8B41BB21}"/>
          </ac:spMkLst>
        </pc:spChg>
        <pc:spChg chg="add mod">
          <ac:chgData name="Sahil Jaswal" userId="159a2ddb-ddfb-4294-9463-02576708664e" providerId="ADAL" clId="{532D9306-C404-8146-AE20-0EB8F4E0F12C}" dt="2021-06-23T21:16:42.418" v="139"/>
          <ac:spMkLst>
            <pc:docMk/>
            <pc:sldMk cId="3517598872" sldId="842"/>
            <ac:spMk id="31" creationId="{83F8A935-DD4B-DE49-B66C-CE6A429ED357}"/>
          </ac:spMkLst>
        </pc:spChg>
        <pc:spChg chg="mod">
          <ac:chgData name="Sahil Jaswal" userId="159a2ddb-ddfb-4294-9463-02576708664e" providerId="ADAL" clId="{532D9306-C404-8146-AE20-0EB8F4E0F12C}" dt="2021-06-23T21:17:15.945" v="140" actId="14100"/>
          <ac:spMkLst>
            <pc:docMk/>
            <pc:sldMk cId="3517598872" sldId="842"/>
            <ac:spMk id="33" creationId="{1EEA9A6B-5DD3-BA48-BA46-21B7BE23CD97}"/>
          </ac:spMkLst>
        </pc:spChg>
        <pc:spChg chg="mod">
          <ac:chgData name="Sahil Jaswal" userId="159a2ddb-ddfb-4294-9463-02576708664e" providerId="ADAL" clId="{532D9306-C404-8146-AE20-0EB8F4E0F12C}" dt="2021-06-23T21:17:15.945" v="140" actId="14100"/>
          <ac:spMkLst>
            <pc:docMk/>
            <pc:sldMk cId="3517598872" sldId="842"/>
            <ac:spMk id="37" creationId="{ACA18DB2-B9D5-A149-BFCB-6387DF993DF4}"/>
          </ac:spMkLst>
        </pc:spChg>
        <pc:spChg chg="add mod">
          <ac:chgData name="Sahil Jaswal" userId="159a2ddb-ddfb-4294-9463-02576708664e" providerId="ADAL" clId="{532D9306-C404-8146-AE20-0EB8F4E0F12C}" dt="2021-06-23T21:16:42.418" v="139"/>
          <ac:spMkLst>
            <pc:docMk/>
            <pc:sldMk cId="3517598872" sldId="842"/>
            <ac:spMk id="38" creationId="{9265FF39-5052-AE41-82BB-BB568E2433B9}"/>
          </ac:spMkLst>
        </pc:spChg>
        <pc:spChg chg="mod">
          <ac:chgData name="Sahil Jaswal" userId="159a2ddb-ddfb-4294-9463-02576708664e" providerId="ADAL" clId="{532D9306-C404-8146-AE20-0EB8F4E0F12C}" dt="2021-06-23T21:16:42.418" v="139"/>
          <ac:spMkLst>
            <pc:docMk/>
            <pc:sldMk cId="3517598872" sldId="842"/>
            <ac:spMk id="40" creationId="{98129976-6DD8-9F47-8464-74B2557CC7AF}"/>
          </ac:spMkLst>
        </pc:spChg>
        <pc:spChg chg="mod">
          <ac:chgData name="Sahil Jaswal" userId="159a2ddb-ddfb-4294-9463-02576708664e" providerId="ADAL" clId="{532D9306-C404-8146-AE20-0EB8F4E0F12C}" dt="2021-06-23T21:16:42.418" v="139"/>
          <ac:spMkLst>
            <pc:docMk/>
            <pc:sldMk cId="3517598872" sldId="842"/>
            <ac:spMk id="43" creationId="{75A2163B-0AA0-B848-BE6F-AB2CFD2BB57C}"/>
          </ac:spMkLst>
        </pc:spChg>
        <pc:spChg chg="mod">
          <ac:chgData name="Sahil Jaswal" userId="159a2ddb-ddfb-4294-9463-02576708664e" providerId="ADAL" clId="{532D9306-C404-8146-AE20-0EB8F4E0F12C}" dt="2021-06-23T21:16:42.418" v="139"/>
          <ac:spMkLst>
            <pc:docMk/>
            <pc:sldMk cId="3517598872" sldId="842"/>
            <ac:spMk id="46" creationId="{B90BD3FB-9DB3-3347-83F8-0A3E7C0A2F95}"/>
          </ac:spMkLst>
        </pc:spChg>
        <pc:spChg chg="mod">
          <ac:chgData name="Sahil Jaswal" userId="159a2ddb-ddfb-4294-9463-02576708664e" providerId="ADAL" clId="{532D9306-C404-8146-AE20-0EB8F4E0F12C}" dt="2021-06-23T21:16:42.418" v="139"/>
          <ac:spMkLst>
            <pc:docMk/>
            <pc:sldMk cId="3517598872" sldId="842"/>
            <ac:spMk id="50" creationId="{84AEB679-410E-1445-A7DA-008351118426}"/>
          </ac:spMkLst>
        </pc:spChg>
        <pc:spChg chg="mod">
          <ac:chgData name="Sahil Jaswal" userId="159a2ddb-ddfb-4294-9463-02576708664e" providerId="ADAL" clId="{532D9306-C404-8146-AE20-0EB8F4E0F12C}" dt="2021-06-23T21:16:42.418" v="139"/>
          <ac:spMkLst>
            <pc:docMk/>
            <pc:sldMk cId="3517598872" sldId="842"/>
            <ac:spMk id="52" creationId="{58790351-4700-AE41-ABD6-4462D1BEDAC6}"/>
          </ac:spMkLst>
        </pc:spChg>
        <pc:spChg chg="mod">
          <ac:chgData name="Sahil Jaswal" userId="159a2ddb-ddfb-4294-9463-02576708664e" providerId="ADAL" clId="{532D9306-C404-8146-AE20-0EB8F4E0F12C}" dt="2021-06-23T21:16:42.418" v="139"/>
          <ac:spMkLst>
            <pc:docMk/>
            <pc:sldMk cId="3517598872" sldId="842"/>
            <ac:spMk id="56" creationId="{51CA1654-7439-494E-970E-1B22CA0159AB}"/>
          </ac:spMkLst>
        </pc:spChg>
        <pc:spChg chg="mod">
          <ac:chgData name="Sahil Jaswal" userId="159a2ddb-ddfb-4294-9463-02576708664e" providerId="ADAL" clId="{532D9306-C404-8146-AE20-0EB8F4E0F12C}" dt="2021-06-23T21:16:42.418" v="139"/>
          <ac:spMkLst>
            <pc:docMk/>
            <pc:sldMk cId="3517598872" sldId="842"/>
            <ac:spMk id="58" creationId="{2FA66C3D-6A2E-3148-AFD6-200A6E63E71C}"/>
          </ac:spMkLst>
        </pc:spChg>
        <pc:spChg chg="add mod">
          <ac:chgData name="Sahil Jaswal" userId="159a2ddb-ddfb-4294-9463-02576708664e" providerId="ADAL" clId="{532D9306-C404-8146-AE20-0EB8F4E0F12C}" dt="2021-06-23T21:16:42.418" v="139"/>
          <ac:spMkLst>
            <pc:docMk/>
            <pc:sldMk cId="3517598872" sldId="842"/>
            <ac:spMk id="60" creationId="{13F15422-FECC-5E4A-B298-1A1AB47DF023}"/>
          </ac:spMkLst>
        </pc:spChg>
        <pc:spChg chg="add mod">
          <ac:chgData name="Sahil Jaswal" userId="159a2ddb-ddfb-4294-9463-02576708664e" providerId="ADAL" clId="{532D9306-C404-8146-AE20-0EB8F4E0F12C}" dt="2021-06-23T21:16:42.418" v="139"/>
          <ac:spMkLst>
            <pc:docMk/>
            <pc:sldMk cId="3517598872" sldId="842"/>
            <ac:spMk id="63" creationId="{4965F851-B79B-4D4B-91D2-48D47E0E60FC}"/>
          </ac:spMkLst>
        </pc:spChg>
        <pc:spChg chg="add mod">
          <ac:chgData name="Sahil Jaswal" userId="159a2ddb-ddfb-4294-9463-02576708664e" providerId="ADAL" clId="{532D9306-C404-8146-AE20-0EB8F4E0F12C}" dt="2021-06-23T21:16:42.418" v="139"/>
          <ac:spMkLst>
            <pc:docMk/>
            <pc:sldMk cId="3517598872" sldId="842"/>
            <ac:spMk id="64" creationId="{3E4AAB61-EE29-074F-8926-CC3EAB005913}"/>
          </ac:spMkLst>
        </pc:spChg>
        <pc:spChg chg="add mod">
          <ac:chgData name="Sahil Jaswal" userId="159a2ddb-ddfb-4294-9463-02576708664e" providerId="ADAL" clId="{532D9306-C404-8146-AE20-0EB8F4E0F12C}" dt="2021-06-23T21:16:42.418" v="139"/>
          <ac:spMkLst>
            <pc:docMk/>
            <pc:sldMk cId="3517598872" sldId="842"/>
            <ac:spMk id="66" creationId="{1CE8F3B3-AADD-5C4F-A773-BDCA8F5FB8B0}"/>
          </ac:spMkLst>
        </pc:spChg>
        <pc:spChg chg="add mod">
          <ac:chgData name="Sahil Jaswal" userId="159a2ddb-ddfb-4294-9463-02576708664e" providerId="ADAL" clId="{532D9306-C404-8146-AE20-0EB8F4E0F12C}" dt="2021-06-23T21:16:42.418" v="139"/>
          <ac:spMkLst>
            <pc:docMk/>
            <pc:sldMk cId="3517598872" sldId="842"/>
            <ac:spMk id="68" creationId="{8AF0022C-3D24-6D4D-96CF-D38CBD60397E}"/>
          </ac:spMkLst>
        </pc:spChg>
        <pc:spChg chg="add mod">
          <ac:chgData name="Sahil Jaswal" userId="159a2ddb-ddfb-4294-9463-02576708664e" providerId="ADAL" clId="{532D9306-C404-8146-AE20-0EB8F4E0F12C}" dt="2021-06-23T21:16:42.418" v="139"/>
          <ac:spMkLst>
            <pc:docMk/>
            <pc:sldMk cId="3517598872" sldId="842"/>
            <ac:spMk id="70" creationId="{A77D93A6-06C8-6D42-8829-6DC2CF5C007E}"/>
          </ac:spMkLst>
        </pc:spChg>
        <pc:spChg chg="add mod">
          <ac:chgData name="Sahil Jaswal" userId="159a2ddb-ddfb-4294-9463-02576708664e" providerId="ADAL" clId="{532D9306-C404-8146-AE20-0EB8F4E0F12C}" dt="2021-06-23T21:16:42.418" v="139"/>
          <ac:spMkLst>
            <pc:docMk/>
            <pc:sldMk cId="3517598872" sldId="842"/>
            <ac:spMk id="71" creationId="{E0FCA6CF-743F-814B-A25B-D5690054273A}"/>
          </ac:spMkLst>
        </pc:spChg>
        <pc:spChg chg="add mod">
          <ac:chgData name="Sahil Jaswal" userId="159a2ddb-ddfb-4294-9463-02576708664e" providerId="ADAL" clId="{532D9306-C404-8146-AE20-0EB8F4E0F12C}" dt="2021-06-23T21:16:42.418" v="139"/>
          <ac:spMkLst>
            <pc:docMk/>
            <pc:sldMk cId="3517598872" sldId="842"/>
            <ac:spMk id="73" creationId="{3568D9D7-E786-2E42-8522-2AFDA8F3EC11}"/>
          </ac:spMkLst>
        </pc:spChg>
        <pc:spChg chg="add mod">
          <ac:chgData name="Sahil Jaswal" userId="159a2ddb-ddfb-4294-9463-02576708664e" providerId="ADAL" clId="{532D9306-C404-8146-AE20-0EB8F4E0F12C}" dt="2021-06-23T21:16:42.418" v="139"/>
          <ac:spMkLst>
            <pc:docMk/>
            <pc:sldMk cId="3517598872" sldId="842"/>
            <ac:spMk id="75" creationId="{BAEC936C-AF08-BC4D-80FD-890D9F7D7B92}"/>
          </ac:spMkLst>
        </pc:spChg>
        <pc:spChg chg="add mod">
          <ac:chgData name="Sahil Jaswal" userId="159a2ddb-ddfb-4294-9463-02576708664e" providerId="ADAL" clId="{532D9306-C404-8146-AE20-0EB8F4E0F12C}" dt="2021-06-23T21:16:42.418" v="139"/>
          <ac:spMkLst>
            <pc:docMk/>
            <pc:sldMk cId="3517598872" sldId="842"/>
            <ac:spMk id="76" creationId="{C5859D3C-FA4C-6C42-B9C9-197FDF9651A2}"/>
          </ac:spMkLst>
        </pc:spChg>
        <pc:spChg chg="add del mod">
          <ac:chgData name="Sahil Jaswal" userId="159a2ddb-ddfb-4294-9463-02576708664e" providerId="ADAL" clId="{532D9306-C404-8146-AE20-0EB8F4E0F12C}" dt="2021-06-28T20:58:53.870" v="2383"/>
          <ac:spMkLst>
            <pc:docMk/>
            <pc:sldMk cId="3517598872" sldId="842"/>
            <ac:spMk id="85" creationId="{BD34E2A3-80D6-E647-9F86-61D4FD3604B2}"/>
          </ac:spMkLst>
        </pc:spChg>
        <pc:spChg chg="mod">
          <ac:chgData name="Sahil Jaswal" userId="159a2ddb-ddfb-4294-9463-02576708664e" providerId="ADAL" clId="{532D9306-C404-8146-AE20-0EB8F4E0F12C}" dt="2021-06-28T23:30:29.141" v="2938" actId="1076"/>
          <ac:spMkLst>
            <pc:docMk/>
            <pc:sldMk cId="3517598872" sldId="842"/>
            <ac:spMk id="111" creationId="{7C2020AF-EBF5-49CA-BBB9-7F75CDDFCA0D}"/>
          </ac:spMkLst>
        </pc:spChg>
        <pc:spChg chg="mod">
          <ac:chgData name="Sahil Jaswal" userId="159a2ddb-ddfb-4294-9463-02576708664e" providerId="ADAL" clId="{532D9306-C404-8146-AE20-0EB8F4E0F12C}" dt="2021-06-28T23:31:29.378" v="2948" actId="1076"/>
          <ac:spMkLst>
            <pc:docMk/>
            <pc:sldMk cId="3517598872" sldId="842"/>
            <ac:spMk id="118" creationId="{2157591B-F4CF-4587-BDFD-6F73238C555C}"/>
          </ac:spMkLst>
        </pc:spChg>
        <pc:spChg chg="mod">
          <ac:chgData name="Sahil Jaswal" userId="159a2ddb-ddfb-4294-9463-02576708664e" providerId="ADAL" clId="{532D9306-C404-8146-AE20-0EB8F4E0F12C}" dt="2021-06-29T22:44:03.198" v="2995" actId="1076"/>
          <ac:spMkLst>
            <pc:docMk/>
            <pc:sldMk cId="3517598872" sldId="842"/>
            <ac:spMk id="125" creationId="{70E29D1A-E1BC-4D44-9CDF-E142F1157172}"/>
          </ac:spMkLst>
        </pc:spChg>
        <pc:spChg chg="mod">
          <ac:chgData name="Sahil Jaswal" userId="159a2ddb-ddfb-4294-9463-02576708664e" providerId="ADAL" clId="{532D9306-C404-8146-AE20-0EB8F4E0F12C}" dt="2021-06-28T23:35:16.989" v="2973" actId="1076"/>
          <ac:spMkLst>
            <pc:docMk/>
            <pc:sldMk cId="3517598872" sldId="842"/>
            <ac:spMk id="128" creationId="{1DCDF85C-DE29-4773-B6E1-B513A3A04337}"/>
          </ac:spMkLst>
        </pc:spChg>
        <pc:spChg chg="mod">
          <ac:chgData name="Sahil Jaswal" userId="159a2ddb-ddfb-4294-9463-02576708664e" providerId="ADAL" clId="{532D9306-C404-8146-AE20-0EB8F4E0F12C}" dt="2021-06-28T23:31:19.621" v="2946" actId="1076"/>
          <ac:spMkLst>
            <pc:docMk/>
            <pc:sldMk cId="3517598872" sldId="842"/>
            <ac:spMk id="145" creationId="{267D551B-99A8-41D9-B0E1-12EC1FA9D8F5}"/>
          </ac:spMkLst>
        </pc:spChg>
        <pc:spChg chg="mod">
          <ac:chgData name="Sahil Jaswal" userId="159a2ddb-ddfb-4294-9463-02576708664e" providerId="ADAL" clId="{532D9306-C404-8146-AE20-0EB8F4E0F12C}" dt="2021-06-24T07:18:51.452" v="154" actId="1076"/>
          <ac:spMkLst>
            <pc:docMk/>
            <pc:sldMk cId="3517598872" sldId="842"/>
            <ac:spMk id="160" creationId="{8A854875-D227-460C-B689-BCC847A2DF81}"/>
          </ac:spMkLst>
        </pc:spChg>
        <pc:spChg chg="mod">
          <ac:chgData name="Sahil Jaswal" userId="159a2ddb-ddfb-4294-9463-02576708664e" providerId="ADAL" clId="{532D9306-C404-8146-AE20-0EB8F4E0F12C}" dt="2021-06-24T07:16:33.527" v="149" actId="1076"/>
          <ac:spMkLst>
            <pc:docMk/>
            <pc:sldMk cId="3517598872" sldId="842"/>
            <ac:spMk id="164" creationId="{29C52754-E70B-4650-A8E2-EACB4F54C007}"/>
          </ac:spMkLst>
        </pc:spChg>
        <pc:spChg chg="mod">
          <ac:chgData name="Sahil Jaswal" userId="159a2ddb-ddfb-4294-9463-02576708664e" providerId="ADAL" clId="{532D9306-C404-8146-AE20-0EB8F4E0F12C}" dt="2021-06-24T07:18:42.609" v="152" actId="1076"/>
          <ac:spMkLst>
            <pc:docMk/>
            <pc:sldMk cId="3517598872" sldId="842"/>
            <ac:spMk id="166" creationId="{5642A749-DFCC-4470-BEEE-B7185164BB0B}"/>
          </ac:spMkLst>
        </pc:spChg>
        <pc:spChg chg="mod">
          <ac:chgData name="Sahil Jaswal" userId="159a2ddb-ddfb-4294-9463-02576708664e" providerId="ADAL" clId="{532D9306-C404-8146-AE20-0EB8F4E0F12C}" dt="2021-06-24T07:16:14.295" v="147" actId="1076"/>
          <ac:spMkLst>
            <pc:docMk/>
            <pc:sldMk cId="3517598872" sldId="842"/>
            <ac:spMk id="167" creationId="{ADB4BA4F-3B3C-4CFA-BB32-E70A56C1D70B}"/>
          </ac:spMkLst>
        </pc:spChg>
        <pc:spChg chg="del">
          <ac:chgData name="Sahil Jaswal" userId="159a2ddb-ddfb-4294-9463-02576708664e" providerId="ADAL" clId="{532D9306-C404-8146-AE20-0EB8F4E0F12C}" dt="2021-07-03T23:48:51.874" v="3008" actId="478"/>
          <ac:spMkLst>
            <pc:docMk/>
            <pc:sldMk cId="3517598872" sldId="842"/>
            <ac:spMk id="169" creationId="{5C45753A-1AC4-426D-A147-F116FDE925FA}"/>
          </ac:spMkLst>
        </pc:spChg>
        <pc:spChg chg="del">
          <ac:chgData name="Sahil Jaswal" userId="159a2ddb-ddfb-4294-9463-02576708664e" providerId="ADAL" clId="{532D9306-C404-8146-AE20-0EB8F4E0F12C}" dt="2021-07-03T23:48:51.874" v="3008" actId="478"/>
          <ac:spMkLst>
            <pc:docMk/>
            <pc:sldMk cId="3517598872" sldId="842"/>
            <ac:spMk id="171" creationId="{95F8BC7D-95DB-4211-8172-58E9543F99A7}"/>
          </ac:spMkLst>
        </pc:spChg>
        <pc:spChg chg="del">
          <ac:chgData name="Sahil Jaswal" userId="159a2ddb-ddfb-4294-9463-02576708664e" providerId="ADAL" clId="{532D9306-C404-8146-AE20-0EB8F4E0F12C}" dt="2021-07-03T23:48:46.245" v="3006" actId="478"/>
          <ac:spMkLst>
            <pc:docMk/>
            <pc:sldMk cId="3517598872" sldId="842"/>
            <ac:spMk id="172" creationId="{29C346A3-B470-4E55-95E5-96DD43A413C8}"/>
          </ac:spMkLst>
        </pc:spChg>
        <pc:spChg chg="mod">
          <ac:chgData name="Sahil Jaswal" userId="159a2ddb-ddfb-4294-9463-02576708664e" providerId="ADAL" clId="{532D9306-C404-8146-AE20-0EB8F4E0F12C}" dt="2021-06-29T22:43:41.143" v="2993" actId="1076"/>
          <ac:spMkLst>
            <pc:docMk/>
            <pc:sldMk cId="3517598872" sldId="842"/>
            <ac:spMk id="176" creationId="{735CE15F-9ED7-494A-867A-C00C2D943495}"/>
          </ac:spMkLst>
        </pc:spChg>
        <pc:spChg chg="mod">
          <ac:chgData name="Sahil Jaswal" userId="159a2ddb-ddfb-4294-9463-02576708664e" providerId="ADAL" clId="{532D9306-C404-8146-AE20-0EB8F4E0F12C}" dt="2021-06-28T21:03:47.031" v="2424" actId="20577"/>
          <ac:spMkLst>
            <pc:docMk/>
            <pc:sldMk cId="3517598872" sldId="842"/>
            <ac:spMk id="177" creationId="{9C41BA3F-C7B8-4B2F-B965-43672D1A7A43}"/>
          </ac:spMkLst>
        </pc:spChg>
        <pc:spChg chg="mod">
          <ac:chgData name="Sahil Jaswal" userId="159a2ddb-ddfb-4294-9463-02576708664e" providerId="ADAL" clId="{532D9306-C404-8146-AE20-0EB8F4E0F12C}" dt="2021-06-28T23:31:41.657" v="2949" actId="1076"/>
          <ac:spMkLst>
            <pc:docMk/>
            <pc:sldMk cId="3517598872" sldId="842"/>
            <ac:spMk id="189" creationId="{4248F6DE-A221-43FB-83BC-2B126102AA5A}"/>
          </ac:spMkLst>
        </pc:spChg>
        <pc:spChg chg="add mod">
          <ac:chgData name="Sahil Jaswal" userId="159a2ddb-ddfb-4294-9463-02576708664e" providerId="ADAL" clId="{532D9306-C404-8146-AE20-0EB8F4E0F12C}" dt="2021-06-29T22:43:23.259" v="2990" actId="14100"/>
          <ac:spMkLst>
            <pc:docMk/>
            <pc:sldMk cId="3517598872" sldId="842"/>
            <ac:spMk id="202" creationId="{49260B5B-02E0-944C-8775-0FE46B2A6B81}"/>
          </ac:spMkLst>
        </pc:spChg>
        <pc:spChg chg="mod">
          <ac:chgData name="Sahil Jaswal" userId="159a2ddb-ddfb-4294-9463-02576708664e" providerId="ADAL" clId="{532D9306-C404-8146-AE20-0EB8F4E0F12C}" dt="2021-06-28T21:01:43.982" v="2405" actId="1076"/>
          <ac:spMkLst>
            <pc:docMk/>
            <pc:sldMk cId="3517598872" sldId="842"/>
            <ac:spMk id="204" creationId="{8E7F4148-B4CE-4D99-8912-80DED35CECEF}"/>
          </ac:spMkLst>
        </pc:spChg>
        <pc:spChg chg="add mod">
          <ac:chgData name="Sahil Jaswal" userId="159a2ddb-ddfb-4294-9463-02576708664e" providerId="ADAL" clId="{532D9306-C404-8146-AE20-0EB8F4E0F12C}" dt="2021-06-28T23:30:13.748" v="2935" actId="14100"/>
          <ac:spMkLst>
            <pc:docMk/>
            <pc:sldMk cId="3517598872" sldId="842"/>
            <ac:spMk id="205" creationId="{61072D3D-007A-5145-8E3F-CF23C2AF0D9A}"/>
          </ac:spMkLst>
        </pc:spChg>
        <pc:spChg chg="add mod">
          <ac:chgData name="Sahil Jaswal" userId="159a2ddb-ddfb-4294-9463-02576708664e" providerId="ADAL" clId="{532D9306-C404-8146-AE20-0EB8F4E0F12C}" dt="2021-07-03T23:51:10.342" v="3030" actId="1076"/>
          <ac:spMkLst>
            <pc:docMk/>
            <pc:sldMk cId="3517598872" sldId="842"/>
            <ac:spMk id="228" creationId="{E68DF092-5320-FE4E-825F-DDE48DBAB4E8}"/>
          </ac:spMkLst>
        </pc:spChg>
        <pc:spChg chg="mod">
          <ac:chgData name="Sahil Jaswal" userId="159a2ddb-ddfb-4294-9463-02576708664e" providerId="ADAL" clId="{532D9306-C404-8146-AE20-0EB8F4E0F12C}" dt="2021-06-28T22:43:02.515" v="2516"/>
          <ac:spMkLst>
            <pc:docMk/>
            <pc:sldMk cId="3517598872" sldId="842"/>
            <ac:spMk id="239" creationId="{47B10529-7D80-EF4E-948B-8794326F4516}"/>
          </ac:spMkLst>
        </pc:spChg>
        <pc:spChg chg="mod">
          <ac:chgData name="Sahil Jaswal" userId="159a2ddb-ddfb-4294-9463-02576708664e" providerId="ADAL" clId="{532D9306-C404-8146-AE20-0EB8F4E0F12C}" dt="2021-06-28T22:46:55.421" v="2546"/>
          <ac:spMkLst>
            <pc:docMk/>
            <pc:sldMk cId="3517598872" sldId="842"/>
            <ac:spMk id="243" creationId="{9356F502-287C-794D-94FE-BD1E2C8B1DFF}"/>
          </ac:spMkLst>
        </pc:spChg>
        <pc:spChg chg="mod">
          <ac:chgData name="Sahil Jaswal" userId="159a2ddb-ddfb-4294-9463-02576708664e" providerId="ADAL" clId="{532D9306-C404-8146-AE20-0EB8F4E0F12C}" dt="2021-06-28T23:32:35.354" v="2954" actId="1076"/>
          <ac:spMkLst>
            <pc:docMk/>
            <pc:sldMk cId="3517598872" sldId="842"/>
            <ac:spMk id="245" creationId="{4E5135F6-DBAC-4A21-BE24-002A1E42AEF8}"/>
          </ac:spMkLst>
        </pc:spChg>
        <pc:spChg chg="mod">
          <ac:chgData name="Sahil Jaswal" userId="159a2ddb-ddfb-4294-9463-02576708664e" providerId="ADAL" clId="{532D9306-C404-8146-AE20-0EB8F4E0F12C}" dt="2021-06-28T23:30:43.499" v="2940"/>
          <ac:spMkLst>
            <pc:docMk/>
            <pc:sldMk cId="3517598872" sldId="842"/>
            <ac:spMk id="255" creationId="{32FDEF25-0B39-714E-9D8A-D6FE32191537}"/>
          </ac:spMkLst>
        </pc:spChg>
        <pc:spChg chg="mod">
          <ac:chgData name="Sahil Jaswal" userId="159a2ddb-ddfb-4294-9463-02576708664e" providerId="ADAL" clId="{532D9306-C404-8146-AE20-0EB8F4E0F12C}" dt="2021-06-28T23:32:17.484" v="2950"/>
          <ac:spMkLst>
            <pc:docMk/>
            <pc:sldMk cId="3517598872" sldId="842"/>
            <ac:spMk id="259" creationId="{0756EAF4-5AD7-FF40-946E-A159E0BEEDF4}"/>
          </ac:spMkLst>
        </pc:spChg>
        <pc:spChg chg="mod">
          <ac:chgData name="Sahil Jaswal" userId="159a2ddb-ddfb-4294-9463-02576708664e" providerId="ADAL" clId="{532D9306-C404-8146-AE20-0EB8F4E0F12C}" dt="2021-06-28T23:34:16.897" v="2964"/>
          <ac:spMkLst>
            <pc:docMk/>
            <pc:sldMk cId="3517598872" sldId="842"/>
            <ac:spMk id="263" creationId="{234B0266-38BF-F549-A027-78D0DBAB3380}"/>
          </ac:spMkLst>
        </pc:spChg>
        <pc:spChg chg="del mod">
          <ac:chgData name="Sahil Jaswal" userId="159a2ddb-ddfb-4294-9463-02576708664e" providerId="ADAL" clId="{532D9306-C404-8146-AE20-0EB8F4E0F12C}" dt="2021-06-29T22:43:10.549" v="2987" actId="478"/>
          <ac:spMkLst>
            <pc:docMk/>
            <pc:sldMk cId="3517598872" sldId="842"/>
            <ac:spMk id="287" creationId="{534BABD4-6CBD-4386-9F15-E667DFC29926}"/>
          </ac:spMkLst>
        </pc:spChg>
        <pc:spChg chg="mod">
          <ac:chgData name="Sahil Jaswal" userId="159a2ddb-ddfb-4294-9463-02576708664e" providerId="ADAL" clId="{532D9306-C404-8146-AE20-0EB8F4E0F12C}" dt="2021-06-28T23:30:23.876" v="2937" actId="1076"/>
          <ac:spMkLst>
            <pc:docMk/>
            <pc:sldMk cId="3517598872" sldId="842"/>
            <ac:spMk id="291" creationId="{72FCF7E4-6A1C-4060-A1AC-8A4B255CB740}"/>
          </ac:spMkLst>
        </pc:spChg>
        <pc:spChg chg="mod">
          <ac:chgData name="Sahil Jaswal" userId="159a2ddb-ddfb-4294-9463-02576708664e" providerId="ADAL" clId="{532D9306-C404-8146-AE20-0EB8F4E0F12C}" dt="2021-06-28T23:31:13.147" v="2945" actId="1076"/>
          <ac:spMkLst>
            <pc:docMk/>
            <pc:sldMk cId="3517598872" sldId="842"/>
            <ac:spMk id="298" creationId="{767AAD95-5ECF-4126-84F9-74A544FAC1EE}"/>
          </ac:spMkLst>
        </pc:spChg>
        <pc:spChg chg="mod">
          <ac:chgData name="Sahil Jaswal" userId="159a2ddb-ddfb-4294-9463-02576708664e" providerId="ADAL" clId="{532D9306-C404-8146-AE20-0EB8F4E0F12C}" dt="2021-06-29T16:33:31.757" v="2978" actId="1076"/>
          <ac:spMkLst>
            <pc:docMk/>
            <pc:sldMk cId="3517598872" sldId="842"/>
            <ac:spMk id="308" creationId="{7D9240F3-349A-4C1C-AF00-1D0A99B885DE}"/>
          </ac:spMkLst>
        </pc:spChg>
        <pc:grpChg chg="add mod">
          <ac:chgData name="Sahil Jaswal" userId="159a2ddb-ddfb-4294-9463-02576708664e" providerId="ADAL" clId="{532D9306-C404-8146-AE20-0EB8F4E0F12C}" dt="2021-06-23T21:16:42.418" v="139"/>
          <ac:grpSpMkLst>
            <pc:docMk/>
            <pc:sldMk cId="3517598872" sldId="842"/>
            <ac:grpSpMk id="14" creationId="{F81809C3-A638-F946-AF78-94A16E6262A9}"/>
          </ac:grpSpMkLst>
        </pc:grpChg>
        <pc:grpChg chg="mod">
          <ac:chgData name="Sahil Jaswal" userId="159a2ddb-ddfb-4294-9463-02576708664e" providerId="ADAL" clId="{532D9306-C404-8146-AE20-0EB8F4E0F12C}" dt="2021-06-23T21:16:42.418" v="139"/>
          <ac:grpSpMkLst>
            <pc:docMk/>
            <pc:sldMk cId="3517598872" sldId="842"/>
            <ac:grpSpMk id="17" creationId="{A1FF7F69-94B0-2E48-BECC-6D0FC12FE470}"/>
          </ac:grpSpMkLst>
        </pc:grpChg>
        <pc:grpChg chg="add mod">
          <ac:chgData name="Sahil Jaswal" userId="159a2ddb-ddfb-4294-9463-02576708664e" providerId="ADAL" clId="{532D9306-C404-8146-AE20-0EB8F4E0F12C}" dt="2021-06-23T21:16:42.418" v="139"/>
          <ac:grpSpMkLst>
            <pc:docMk/>
            <pc:sldMk cId="3517598872" sldId="842"/>
            <ac:grpSpMk id="20" creationId="{3FD8FA39-171F-BB48-BCF0-5E2113A4EAAE}"/>
          </ac:grpSpMkLst>
        </pc:grpChg>
        <pc:grpChg chg="add mod">
          <ac:chgData name="Sahil Jaswal" userId="159a2ddb-ddfb-4294-9463-02576708664e" providerId="ADAL" clId="{532D9306-C404-8146-AE20-0EB8F4E0F12C}" dt="2021-06-23T21:16:42.418" v="139"/>
          <ac:grpSpMkLst>
            <pc:docMk/>
            <pc:sldMk cId="3517598872" sldId="842"/>
            <ac:grpSpMk id="23" creationId="{32719326-0562-384F-BFAE-E1E306DA5B09}"/>
          </ac:grpSpMkLst>
        </pc:grpChg>
        <pc:grpChg chg="mod">
          <ac:chgData name="Sahil Jaswal" userId="159a2ddb-ddfb-4294-9463-02576708664e" providerId="ADAL" clId="{532D9306-C404-8146-AE20-0EB8F4E0F12C}" dt="2021-06-23T21:16:42.418" v="139"/>
          <ac:grpSpMkLst>
            <pc:docMk/>
            <pc:sldMk cId="3517598872" sldId="842"/>
            <ac:grpSpMk id="24" creationId="{D899118A-A70B-7D41-82A2-44D707205254}"/>
          </ac:grpSpMkLst>
        </pc:grpChg>
        <pc:grpChg chg="mod">
          <ac:chgData name="Sahil Jaswal" userId="159a2ddb-ddfb-4294-9463-02576708664e" providerId="ADAL" clId="{532D9306-C404-8146-AE20-0EB8F4E0F12C}" dt="2021-06-23T21:16:42.418" v="139"/>
          <ac:grpSpMkLst>
            <pc:docMk/>
            <pc:sldMk cId="3517598872" sldId="842"/>
            <ac:grpSpMk id="26" creationId="{54FEAE14-FA22-8744-94AF-E87F7EA31CEB}"/>
          </ac:grpSpMkLst>
        </pc:grpChg>
        <pc:grpChg chg="add mod">
          <ac:chgData name="Sahil Jaswal" userId="159a2ddb-ddfb-4294-9463-02576708664e" providerId="ADAL" clId="{532D9306-C404-8146-AE20-0EB8F4E0F12C}" dt="2021-06-23T21:17:15.945" v="140" actId="14100"/>
          <ac:grpSpMkLst>
            <pc:docMk/>
            <pc:sldMk cId="3517598872" sldId="842"/>
            <ac:grpSpMk id="32" creationId="{3BABCF66-1F15-7F45-8AFD-ACC0745BB0D5}"/>
          </ac:grpSpMkLst>
        </pc:grpChg>
        <pc:grpChg chg="mod">
          <ac:chgData name="Sahil Jaswal" userId="159a2ddb-ddfb-4294-9463-02576708664e" providerId="ADAL" clId="{532D9306-C404-8146-AE20-0EB8F4E0F12C}" dt="2021-06-23T21:17:15.945" v="140" actId="14100"/>
          <ac:grpSpMkLst>
            <pc:docMk/>
            <pc:sldMk cId="3517598872" sldId="842"/>
            <ac:grpSpMk id="34" creationId="{F9BD30CC-A205-184C-9F99-D939E2960FCF}"/>
          </ac:grpSpMkLst>
        </pc:grpChg>
        <pc:grpChg chg="add mod">
          <ac:chgData name="Sahil Jaswal" userId="159a2ddb-ddfb-4294-9463-02576708664e" providerId="ADAL" clId="{532D9306-C404-8146-AE20-0EB8F4E0F12C}" dt="2021-06-23T21:16:42.418" v="139"/>
          <ac:grpSpMkLst>
            <pc:docMk/>
            <pc:sldMk cId="3517598872" sldId="842"/>
            <ac:grpSpMk id="39" creationId="{07B9EBE5-87C5-9647-8495-3934A2AADBB9}"/>
          </ac:grpSpMkLst>
        </pc:grpChg>
        <pc:grpChg chg="add mod">
          <ac:chgData name="Sahil Jaswal" userId="159a2ddb-ddfb-4294-9463-02576708664e" providerId="ADAL" clId="{532D9306-C404-8146-AE20-0EB8F4E0F12C}" dt="2021-06-23T21:16:42.418" v="139"/>
          <ac:grpSpMkLst>
            <pc:docMk/>
            <pc:sldMk cId="3517598872" sldId="842"/>
            <ac:grpSpMk id="42" creationId="{2FB98E6F-7180-8942-8466-A296AAE3F169}"/>
          </ac:grpSpMkLst>
        </pc:grpChg>
        <pc:grpChg chg="add mod">
          <ac:chgData name="Sahil Jaswal" userId="159a2ddb-ddfb-4294-9463-02576708664e" providerId="ADAL" clId="{532D9306-C404-8146-AE20-0EB8F4E0F12C}" dt="2021-06-23T21:16:42.418" v="139"/>
          <ac:grpSpMkLst>
            <pc:docMk/>
            <pc:sldMk cId="3517598872" sldId="842"/>
            <ac:grpSpMk id="45" creationId="{B52EEDE6-9C7D-9A48-ACF0-622941784473}"/>
          </ac:grpSpMkLst>
        </pc:grpChg>
        <pc:grpChg chg="mod">
          <ac:chgData name="Sahil Jaswal" userId="159a2ddb-ddfb-4294-9463-02576708664e" providerId="ADAL" clId="{532D9306-C404-8146-AE20-0EB8F4E0F12C}" dt="2021-06-23T21:16:42.418" v="139"/>
          <ac:grpSpMkLst>
            <pc:docMk/>
            <pc:sldMk cId="3517598872" sldId="842"/>
            <ac:grpSpMk id="48" creationId="{EB81ACE3-C74C-8F44-83FA-6DD092BCA1D6}"/>
          </ac:grpSpMkLst>
        </pc:grpChg>
        <pc:grpChg chg="add mod">
          <ac:chgData name="Sahil Jaswal" userId="159a2ddb-ddfb-4294-9463-02576708664e" providerId="ADAL" clId="{532D9306-C404-8146-AE20-0EB8F4E0F12C}" dt="2021-06-23T21:16:42.418" v="139"/>
          <ac:grpSpMkLst>
            <pc:docMk/>
            <pc:sldMk cId="3517598872" sldId="842"/>
            <ac:grpSpMk id="51" creationId="{ECCA021A-6350-394A-8A43-C8B8949A4A9D}"/>
          </ac:grpSpMkLst>
        </pc:grpChg>
        <pc:grpChg chg="mod">
          <ac:chgData name="Sahil Jaswal" userId="159a2ddb-ddfb-4294-9463-02576708664e" providerId="ADAL" clId="{532D9306-C404-8146-AE20-0EB8F4E0F12C}" dt="2021-06-23T21:16:42.418" v="139"/>
          <ac:grpSpMkLst>
            <pc:docMk/>
            <pc:sldMk cId="3517598872" sldId="842"/>
            <ac:grpSpMk id="53" creationId="{C2B289FA-386B-8645-90DB-416D79EE7B53}"/>
          </ac:grpSpMkLst>
        </pc:grpChg>
        <pc:grpChg chg="add mod">
          <ac:chgData name="Sahil Jaswal" userId="159a2ddb-ddfb-4294-9463-02576708664e" providerId="ADAL" clId="{532D9306-C404-8146-AE20-0EB8F4E0F12C}" dt="2021-06-23T21:16:42.418" v="139"/>
          <ac:grpSpMkLst>
            <pc:docMk/>
            <pc:sldMk cId="3517598872" sldId="842"/>
            <ac:grpSpMk id="57" creationId="{5B737749-C13D-EC47-B888-3901FE4D4927}"/>
          </ac:grpSpMkLst>
        </pc:grpChg>
        <pc:grpChg chg="mod">
          <ac:chgData name="Sahil Jaswal" userId="159a2ddb-ddfb-4294-9463-02576708664e" providerId="ADAL" clId="{532D9306-C404-8146-AE20-0EB8F4E0F12C}" dt="2021-06-29T22:44:03.198" v="2995" actId="1076"/>
          <ac:grpSpMkLst>
            <pc:docMk/>
            <pc:sldMk cId="3517598872" sldId="842"/>
            <ac:grpSpMk id="123" creationId="{4FA4B490-3127-47AF-800D-32DA239B7E32}"/>
          </ac:grpSpMkLst>
        </pc:grpChg>
        <pc:grpChg chg="add del mod">
          <ac:chgData name="Sahil Jaswal" userId="159a2ddb-ddfb-4294-9463-02576708664e" providerId="ADAL" clId="{532D9306-C404-8146-AE20-0EB8F4E0F12C}" dt="2021-06-28T22:46:41.105" v="2545" actId="478"/>
          <ac:grpSpMkLst>
            <pc:docMk/>
            <pc:sldMk cId="3517598872" sldId="842"/>
            <ac:grpSpMk id="238" creationId="{BEFEA8C2-9E62-0646-AFB6-BCD7D69F255F}"/>
          </ac:grpSpMkLst>
        </pc:grpChg>
        <pc:grpChg chg="mod">
          <ac:chgData name="Sahil Jaswal" userId="159a2ddb-ddfb-4294-9463-02576708664e" providerId="ADAL" clId="{532D9306-C404-8146-AE20-0EB8F4E0F12C}" dt="2021-06-28T23:35:16.989" v="2973" actId="1076"/>
          <ac:grpSpMkLst>
            <pc:docMk/>
            <pc:sldMk cId="3517598872" sldId="842"/>
            <ac:grpSpMk id="241" creationId="{A156D695-B5FE-441C-85B0-64C13BBDA054}"/>
          </ac:grpSpMkLst>
        </pc:grpChg>
        <pc:grpChg chg="add mod">
          <ac:chgData name="Sahil Jaswal" userId="159a2ddb-ddfb-4294-9463-02576708664e" providerId="ADAL" clId="{532D9306-C404-8146-AE20-0EB8F4E0F12C}" dt="2021-06-28T22:47:18.789" v="2550" actId="14100"/>
          <ac:grpSpMkLst>
            <pc:docMk/>
            <pc:sldMk cId="3517598872" sldId="842"/>
            <ac:grpSpMk id="242" creationId="{FDEC2643-1702-3A45-A57F-83050611FE68}"/>
          </ac:grpSpMkLst>
        </pc:grpChg>
        <pc:grpChg chg="add mod">
          <ac:chgData name="Sahil Jaswal" userId="159a2ddb-ddfb-4294-9463-02576708664e" providerId="ADAL" clId="{532D9306-C404-8146-AE20-0EB8F4E0F12C}" dt="2021-06-28T23:31:02.164" v="2943" actId="14100"/>
          <ac:grpSpMkLst>
            <pc:docMk/>
            <pc:sldMk cId="3517598872" sldId="842"/>
            <ac:grpSpMk id="253" creationId="{E5D4FEDC-4D3F-9D4E-9085-3D1106229F28}"/>
          </ac:grpSpMkLst>
        </pc:grpChg>
        <pc:grpChg chg="add del mod">
          <ac:chgData name="Sahil Jaswal" userId="159a2ddb-ddfb-4294-9463-02576708664e" providerId="ADAL" clId="{532D9306-C404-8146-AE20-0EB8F4E0F12C}" dt="2021-06-28T23:33:59.102" v="2962" actId="478"/>
          <ac:grpSpMkLst>
            <pc:docMk/>
            <pc:sldMk cId="3517598872" sldId="842"/>
            <ac:grpSpMk id="258" creationId="{BA00C084-5756-F94F-A2E2-4C1A545903FA}"/>
          </ac:grpSpMkLst>
        </pc:grpChg>
        <pc:grpChg chg="add mod">
          <ac:chgData name="Sahil Jaswal" userId="159a2ddb-ddfb-4294-9463-02576708664e" providerId="ADAL" clId="{532D9306-C404-8146-AE20-0EB8F4E0F12C}" dt="2021-06-28T23:35:12.896" v="2972" actId="14100"/>
          <ac:grpSpMkLst>
            <pc:docMk/>
            <pc:sldMk cId="3517598872" sldId="842"/>
            <ac:grpSpMk id="262" creationId="{E507C4FF-451D-524D-B250-434F017BA3E0}"/>
          </ac:grpSpMkLst>
        </pc:grpChg>
        <pc:grpChg chg="del mod">
          <ac:chgData name="Sahil Jaswal" userId="159a2ddb-ddfb-4294-9463-02576708664e" providerId="ADAL" clId="{532D9306-C404-8146-AE20-0EB8F4E0F12C}" dt="2021-06-29T22:43:03.392" v="2985" actId="478"/>
          <ac:grpSpMkLst>
            <pc:docMk/>
            <pc:sldMk cId="3517598872" sldId="842"/>
            <ac:grpSpMk id="320" creationId="{4271E02F-4F80-465F-B3D2-76BB39F0A2C3}"/>
          </ac:grpSpMkLst>
        </pc:grpChg>
        <pc:grpChg chg="mod">
          <ac:chgData name="Sahil Jaswal" userId="159a2ddb-ddfb-4294-9463-02576708664e" providerId="ADAL" clId="{532D9306-C404-8146-AE20-0EB8F4E0F12C}" dt="2021-06-29T22:43:41.143" v="2993" actId="1076"/>
          <ac:grpSpMkLst>
            <pc:docMk/>
            <pc:sldMk cId="3517598872" sldId="842"/>
            <ac:grpSpMk id="328" creationId="{78BECB16-9279-4708-A656-B629453F5B5F}"/>
          </ac:grpSpMkLst>
        </pc:grpChg>
        <pc:picChg chg="del mod">
          <ac:chgData name="Sahil Jaswal" userId="159a2ddb-ddfb-4294-9463-02576708664e" providerId="ADAL" clId="{532D9306-C404-8146-AE20-0EB8F4E0F12C}" dt="2021-06-23T21:16:22.046" v="137" actId="478"/>
          <ac:picMkLst>
            <pc:docMk/>
            <pc:sldMk cId="3517598872" sldId="842"/>
            <ac:picMk id="6" creationId="{BC696CB5-70EA-43EE-BDD9-06D5A5966A98}"/>
          </ac:picMkLst>
        </pc:picChg>
        <pc:picChg chg="add mod">
          <ac:chgData name="Sahil Jaswal" userId="159a2ddb-ddfb-4294-9463-02576708664e" providerId="ADAL" clId="{532D9306-C404-8146-AE20-0EB8F4E0F12C}" dt="2021-06-23T21:16:42.418" v="139"/>
          <ac:picMkLst>
            <pc:docMk/>
            <pc:sldMk cId="3517598872" sldId="842"/>
            <ac:picMk id="8" creationId="{6BB48D81-35E3-D44A-805B-A4BF8E8FE485}"/>
          </ac:picMkLst>
        </pc:picChg>
        <pc:picChg chg="add mod">
          <ac:chgData name="Sahil Jaswal" userId="159a2ddb-ddfb-4294-9463-02576708664e" providerId="ADAL" clId="{532D9306-C404-8146-AE20-0EB8F4E0F12C}" dt="2021-06-23T21:16:42.418" v="139"/>
          <ac:picMkLst>
            <pc:docMk/>
            <pc:sldMk cId="3517598872" sldId="842"/>
            <ac:picMk id="12" creationId="{E8D77C11-E463-FE4C-89F8-621F8921A60E}"/>
          </ac:picMkLst>
        </pc:picChg>
        <pc:picChg chg="add mod">
          <ac:chgData name="Sahil Jaswal" userId="159a2ddb-ddfb-4294-9463-02576708664e" providerId="ADAL" clId="{532D9306-C404-8146-AE20-0EB8F4E0F12C}" dt="2021-06-23T21:16:42.418" v="139"/>
          <ac:picMkLst>
            <pc:docMk/>
            <pc:sldMk cId="3517598872" sldId="842"/>
            <ac:picMk id="13" creationId="{65846968-F492-7C4A-8D09-A8595ACBFC56}"/>
          </ac:picMkLst>
        </pc:picChg>
        <pc:picChg chg="mod">
          <ac:chgData name="Sahil Jaswal" userId="159a2ddb-ddfb-4294-9463-02576708664e" providerId="ADAL" clId="{532D9306-C404-8146-AE20-0EB8F4E0F12C}" dt="2021-06-23T21:16:42.418" v="139"/>
          <ac:picMkLst>
            <pc:docMk/>
            <pc:sldMk cId="3517598872" sldId="842"/>
            <ac:picMk id="16" creationId="{F101AB17-C4B7-4D4E-BD2D-69397A31AEA7}"/>
          </ac:picMkLst>
        </pc:picChg>
        <pc:picChg chg="mod">
          <ac:chgData name="Sahil Jaswal" userId="159a2ddb-ddfb-4294-9463-02576708664e" providerId="ADAL" clId="{532D9306-C404-8146-AE20-0EB8F4E0F12C}" dt="2021-06-23T21:16:42.418" v="139"/>
          <ac:picMkLst>
            <pc:docMk/>
            <pc:sldMk cId="3517598872" sldId="842"/>
            <ac:picMk id="18" creationId="{CC071083-CD5F-0740-AD4F-114F511EA6F5}"/>
          </ac:picMkLst>
        </pc:picChg>
        <pc:picChg chg="mod">
          <ac:chgData name="Sahil Jaswal" userId="159a2ddb-ddfb-4294-9463-02576708664e" providerId="ADAL" clId="{532D9306-C404-8146-AE20-0EB8F4E0F12C}" dt="2021-06-23T21:16:42.418" v="139"/>
          <ac:picMkLst>
            <pc:docMk/>
            <pc:sldMk cId="3517598872" sldId="842"/>
            <ac:picMk id="21" creationId="{57AA6174-6459-2C42-8DEF-63A57F3EAE87}"/>
          </ac:picMkLst>
        </pc:picChg>
        <pc:picChg chg="mod">
          <ac:chgData name="Sahil Jaswal" userId="159a2ddb-ddfb-4294-9463-02576708664e" providerId="ADAL" clId="{532D9306-C404-8146-AE20-0EB8F4E0F12C}" dt="2021-06-23T21:16:42.418" v="139"/>
          <ac:picMkLst>
            <pc:docMk/>
            <pc:sldMk cId="3517598872" sldId="842"/>
            <ac:picMk id="27" creationId="{367DD116-72BE-9349-8EDF-FE82FDEDA5C3}"/>
          </ac:picMkLst>
        </pc:picChg>
        <pc:picChg chg="mod">
          <ac:chgData name="Sahil Jaswal" userId="159a2ddb-ddfb-4294-9463-02576708664e" providerId="ADAL" clId="{532D9306-C404-8146-AE20-0EB8F4E0F12C}" dt="2021-06-23T21:16:42.418" v="139"/>
          <ac:picMkLst>
            <pc:docMk/>
            <pc:sldMk cId="3517598872" sldId="842"/>
            <ac:picMk id="29" creationId="{C581B510-A730-624E-A6D5-03D62A7D8B8F}"/>
          </ac:picMkLst>
        </pc:picChg>
        <pc:picChg chg="add mod">
          <ac:chgData name="Sahil Jaswal" userId="159a2ddb-ddfb-4294-9463-02576708664e" providerId="ADAL" clId="{532D9306-C404-8146-AE20-0EB8F4E0F12C}" dt="2021-06-23T21:16:42.418" v="139"/>
          <ac:picMkLst>
            <pc:docMk/>
            <pc:sldMk cId="3517598872" sldId="842"/>
            <ac:picMk id="30" creationId="{678C05E3-6DFF-E343-A82C-28E9B9E8C385}"/>
          </ac:picMkLst>
        </pc:picChg>
        <pc:picChg chg="mod">
          <ac:chgData name="Sahil Jaswal" userId="159a2ddb-ddfb-4294-9463-02576708664e" providerId="ADAL" clId="{532D9306-C404-8146-AE20-0EB8F4E0F12C}" dt="2021-06-23T21:17:15.945" v="140" actId="14100"/>
          <ac:picMkLst>
            <pc:docMk/>
            <pc:sldMk cId="3517598872" sldId="842"/>
            <ac:picMk id="35" creationId="{3F738680-5E26-B548-A8F9-D316B391CE30}"/>
          </ac:picMkLst>
        </pc:picChg>
        <pc:picChg chg="mod">
          <ac:chgData name="Sahil Jaswal" userId="159a2ddb-ddfb-4294-9463-02576708664e" providerId="ADAL" clId="{532D9306-C404-8146-AE20-0EB8F4E0F12C}" dt="2021-06-23T21:17:15.945" v="140" actId="14100"/>
          <ac:picMkLst>
            <pc:docMk/>
            <pc:sldMk cId="3517598872" sldId="842"/>
            <ac:picMk id="36" creationId="{197386DF-17C4-134D-8E9A-A254C51340B7}"/>
          </ac:picMkLst>
        </pc:picChg>
        <pc:picChg chg="mod">
          <ac:chgData name="Sahil Jaswal" userId="159a2ddb-ddfb-4294-9463-02576708664e" providerId="ADAL" clId="{532D9306-C404-8146-AE20-0EB8F4E0F12C}" dt="2021-06-23T21:16:42.418" v="139"/>
          <ac:picMkLst>
            <pc:docMk/>
            <pc:sldMk cId="3517598872" sldId="842"/>
            <ac:picMk id="41" creationId="{1F90BC90-3392-6742-B48F-C353638A563A}"/>
          </ac:picMkLst>
        </pc:picChg>
        <pc:picChg chg="mod">
          <ac:chgData name="Sahil Jaswal" userId="159a2ddb-ddfb-4294-9463-02576708664e" providerId="ADAL" clId="{532D9306-C404-8146-AE20-0EB8F4E0F12C}" dt="2021-06-23T21:16:42.418" v="139"/>
          <ac:picMkLst>
            <pc:docMk/>
            <pc:sldMk cId="3517598872" sldId="842"/>
            <ac:picMk id="44" creationId="{1C43A113-DB21-A048-8267-4BE24AE9516D}"/>
          </ac:picMkLst>
        </pc:picChg>
        <pc:picChg chg="mod">
          <ac:chgData name="Sahil Jaswal" userId="159a2ddb-ddfb-4294-9463-02576708664e" providerId="ADAL" clId="{532D9306-C404-8146-AE20-0EB8F4E0F12C}" dt="2021-06-23T21:16:42.418" v="139"/>
          <ac:picMkLst>
            <pc:docMk/>
            <pc:sldMk cId="3517598872" sldId="842"/>
            <ac:picMk id="47" creationId="{2899F119-58C6-AE48-AD9E-2113CABC035D}"/>
          </ac:picMkLst>
        </pc:picChg>
        <pc:picChg chg="mod">
          <ac:chgData name="Sahil Jaswal" userId="159a2ddb-ddfb-4294-9463-02576708664e" providerId="ADAL" clId="{532D9306-C404-8146-AE20-0EB8F4E0F12C}" dt="2021-06-23T21:16:42.418" v="139"/>
          <ac:picMkLst>
            <pc:docMk/>
            <pc:sldMk cId="3517598872" sldId="842"/>
            <ac:picMk id="49" creationId="{A2640E03-BB1C-8942-B487-A46AA0AFE090}"/>
          </ac:picMkLst>
        </pc:picChg>
        <pc:picChg chg="mod">
          <ac:chgData name="Sahil Jaswal" userId="159a2ddb-ddfb-4294-9463-02576708664e" providerId="ADAL" clId="{532D9306-C404-8146-AE20-0EB8F4E0F12C}" dt="2021-06-23T21:16:42.418" v="139"/>
          <ac:picMkLst>
            <pc:docMk/>
            <pc:sldMk cId="3517598872" sldId="842"/>
            <ac:picMk id="54" creationId="{8A35D6B7-5997-E048-83B1-A9AF1BAB3A8C}"/>
          </ac:picMkLst>
        </pc:picChg>
        <pc:picChg chg="mod">
          <ac:chgData name="Sahil Jaswal" userId="159a2ddb-ddfb-4294-9463-02576708664e" providerId="ADAL" clId="{532D9306-C404-8146-AE20-0EB8F4E0F12C}" dt="2021-06-23T21:16:42.418" v="139"/>
          <ac:picMkLst>
            <pc:docMk/>
            <pc:sldMk cId="3517598872" sldId="842"/>
            <ac:picMk id="55" creationId="{EB321839-1BB3-C748-8AA9-14EEA5F59432}"/>
          </ac:picMkLst>
        </pc:picChg>
        <pc:picChg chg="mod">
          <ac:chgData name="Sahil Jaswal" userId="159a2ddb-ddfb-4294-9463-02576708664e" providerId="ADAL" clId="{532D9306-C404-8146-AE20-0EB8F4E0F12C}" dt="2021-06-23T21:16:42.418" v="139"/>
          <ac:picMkLst>
            <pc:docMk/>
            <pc:sldMk cId="3517598872" sldId="842"/>
            <ac:picMk id="59" creationId="{FAE36B91-5926-8240-9389-9FF560536B2C}"/>
          </ac:picMkLst>
        </pc:picChg>
        <pc:picChg chg="add mod">
          <ac:chgData name="Sahil Jaswal" userId="159a2ddb-ddfb-4294-9463-02576708664e" providerId="ADAL" clId="{532D9306-C404-8146-AE20-0EB8F4E0F12C}" dt="2021-06-23T21:16:42.418" v="139"/>
          <ac:picMkLst>
            <pc:docMk/>
            <pc:sldMk cId="3517598872" sldId="842"/>
            <ac:picMk id="61" creationId="{1C582C57-8E83-3A41-A384-1CA373057000}"/>
          </ac:picMkLst>
        </pc:picChg>
        <pc:picChg chg="add mod">
          <ac:chgData name="Sahil Jaswal" userId="159a2ddb-ddfb-4294-9463-02576708664e" providerId="ADAL" clId="{532D9306-C404-8146-AE20-0EB8F4E0F12C}" dt="2021-06-23T21:16:42.418" v="139"/>
          <ac:picMkLst>
            <pc:docMk/>
            <pc:sldMk cId="3517598872" sldId="842"/>
            <ac:picMk id="62" creationId="{DC8A247F-21CE-2744-AD7F-4BC1CE461354}"/>
          </ac:picMkLst>
        </pc:picChg>
        <pc:picChg chg="add mod">
          <ac:chgData name="Sahil Jaswal" userId="159a2ddb-ddfb-4294-9463-02576708664e" providerId="ADAL" clId="{532D9306-C404-8146-AE20-0EB8F4E0F12C}" dt="2021-06-23T21:16:42.418" v="139"/>
          <ac:picMkLst>
            <pc:docMk/>
            <pc:sldMk cId="3517598872" sldId="842"/>
            <ac:picMk id="65" creationId="{51EC474E-CBEF-914C-A259-9D23E1E99FA9}"/>
          </ac:picMkLst>
        </pc:picChg>
        <pc:picChg chg="add mod">
          <ac:chgData name="Sahil Jaswal" userId="159a2ddb-ddfb-4294-9463-02576708664e" providerId="ADAL" clId="{532D9306-C404-8146-AE20-0EB8F4E0F12C}" dt="2021-06-23T21:16:42.418" v="139"/>
          <ac:picMkLst>
            <pc:docMk/>
            <pc:sldMk cId="3517598872" sldId="842"/>
            <ac:picMk id="67" creationId="{F61EC247-5F35-3244-ACE2-E60990D799F2}"/>
          </ac:picMkLst>
        </pc:picChg>
        <pc:picChg chg="add mod">
          <ac:chgData name="Sahil Jaswal" userId="159a2ddb-ddfb-4294-9463-02576708664e" providerId="ADAL" clId="{532D9306-C404-8146-AE20-0EB8F4E0F12C}" dt="2021-06-23T21:16:42.418" v="139"/>
          <ac:picMkLst>
            <pc:docMk/>
            <pc:sldMk cId="3517598872" sldId="842"/>
            <ac:picMk id="69" creationId="{AD655FCF-3FEF-6444-B61E-92DD522DB723}"/>
          </ac:picMkLst>
        </pc:picChg>
        <pc:picChg chg="add mod">
          <ac:chgData name="Sahil Jaswal" userId="159a2ddb-ddfb-4294-9463-02576708664e" providerId="ADAL" clId="{532D9306-C404-8146-AE20-0EB8F4E0F12C}" dt="2021-06-23T21:16:42.418" v="139"/>
          <ac:picMkLst>
            <pc:docMk/>
            <pc:sldMk cId="3517598872" sldId="842"/>
            <ac:picMk id="72" creationId="{9739C2A7-E077-4A48-BF79-6083203127EA}"/>
          </ac:picMkLst>
        </pc:picChg>
        <pc:picChg chg="add mod">
          <ac:chgData name="Sahil Jaswal" userId="159a2ddb-ddfb-4294-9463-02576708664e" providerId="ADAL" clId="{532D9306-C404-8146-AE20-0EB8F4E0F12C}" dt="2021-06-23T21:16:42.418" v="139"/>
          <ac:picMkLst>
            <pc:docMk/>
            <pc:sldMk cId="3517598872" sldId="842"/>
            <ac:picMk id="74" creationId="{0D1BE60D-CEE0-924A-AE42-A23A485080BB}"/>
          </ac:picMkLst>
        </pc:picChg>
        <pc:picChg chg="mod">
          <ac:chgData name="Sahil Jaswal" userId="159a2ddb-ddfb-4294-9463-02576708664e" providerId="ADAL" clId="{532D9306-C404-8146-AE20-0EB8F4E0F12C}" dt="2021-06-28T23:30:02.864" v="2933" actId="1076"/>
          <ac:picMkLst>
            <pc:docMk/>
            <pc:sldMk cId="3517598872" sldId="842"/>
            <ac:picMk id="112" creationId="{35B53760-0FBA-458B-921D-897FA8B2B9BF}"/>
          </ac:picMkLst>
        </pc:picChg>
        <pc:picChg chg="mod">
          <ac:chgData name="Sahil Jaswal" userId="159a2ddb-ddfb-4294-9463-02576708664e" providerId="ADAL" clId="{532D9306-C404-8146-AE20-0EB8F4E0F12C}" dt="2021-06-29T22:44:03.198" v="2995" actId="1076"/>
          <ac:picMkLst>
            <pc:docMk/>
            <pc:sldMk cId="3517598872" sldId="842"/>
            <ac:picMk id="124" creationId="{4B4FFF3C-D5AF-4B0E-A2B6-B3A65FB6DE64}"/>
          </ac:picMkLst>
        </pc:picChg>
        <pc:picChg chg="mod">
          <ac:chgData name="Sahil Jaswal" userId="159a2ddb-ddfb-4294-9463-02576708664e" providerId="ADAL" clId="{532D9306-C404-8146-AE20-0EB8F4E0F12C}" dt="2021-06-28T23:35:16.989" v="2973" actId="1076"/>
          <ac:picMkLst>
            <pc:docMk/>
            <pc:sldMk cId="3517598872" sldId="842"/>
            <ac:picMk id="132" creationId="{D7CDEF96-2FFF-4712-98DB-6C5B9B8DC39B}"/>
          </ac:picMkLst>
        </pc:picChg>
        <pc:picChg chg="mod">
          <ac:chgData name="Sahil Jaswal" userId="159a2ddb-ddfb-4294-9463-02576708664e" providerId="ADAL" clId="{532D9306-C404-8146-AE20-0EB8F4E0F12C}" dt="2021-06-24T07:18:46.042" v="153" actId="1076"/>
          <ac:picMkLst>
            <pc:docMk/>
            <pc:sldMk cId="3517598872" sldId="842"/>
            <ac:picMk id="161" creationId="{8D52099C-3799-4B0F-8439-AB3EB1BB7389}"/>
          </ac:picMkLst>
        </pc:picChg>
        <pc:picChg chg="mod">
          <ac:chgData name="Sahil Jaswal" userId="159a2ddb-ddfb-4294-9463-02576708664e" providerId="ADAL" clId="{532D9306-C404-8146-AE20-0EB8F4E0F12C}" dt="2021-06-24T07:16:22.858" v="148" actId="1076"/>
          <ac:picMkLst>
            <pc:docMk/>
            <pc:sldMk cId="3517598872" sldId="842"/>
            <ac:picMk id="163" creationId="{4309F62A-46AB-4676-B20F-4D151ECBBFDF}"/>
          </ac:picMkLst>
        </pc:picChg>
        <pc:picChg chg="mod">
          <ac:chgData name="Sahil Jaswal" userId="159a2ddb-ddfb-4294-9463-02576708664e" providerId="ADAL" clId="{532D9306-C404-8146-AE20-0EB8F4E0F12C}" dt="2021-06-24T07:16:40.280" v="150" actId="1076"/>
          <ac:picMkLst>
            <pc:docMk/>
            <pc:sldMk cId="3517598872" sldId="842"/>
            <ac:picMk id="165" creationId="{BD688F53-1DB3-4E93-85C5-1203489D1A96}"/>
          </ac:picMkLst>
        </pc:picChg>
        <pc:picChg chg="del mod">
          <ac:chgData name="Sahil Jaswal" userId="159a2ddb-ddfb-4294-9463-02576708664e" providerId="ADAL" clId="{532D9306-C404-8146-AE20-0EB8F4E0F12C}" dt="2021-07-03T23:48:51.874" v="3008" actId="478"/>
          <ac:picMkLst>
            <pc:docMk/>
            <pc:sldMk cId="3517598872" sldId="842"/>
            <ac:picMk id="168" creationId="{3EBBF766-4E26-4497-A45A-E8FC00290017}"/>
          </ac:picMkLst>
        </pc:picChg>
        <pc:picChg chg="del">
          <ac:chgData name="Sahil Jaswal" userId="159a2ddb-ddfb-4294-9463-02576708664e" providerId="ADAL" clId="{532D9306-C404-8146-AE20-0EB8F4E0F12C}" dt="2021-07-03T23:48:51.874" v="3008" actId="478"/>
          <ac:picMkLst>
            <pc:docMk/>
            <pc:sldMk cId="3517598872" sldId="842"/>
            <ac:picMk id="170" creationId="{D79D7EC0-E1DA-469D-AAA7-F212BEA431D5}"/>
          </ac:picMkLst>
        </pc:picChg>
        <pc:picChg chg="mod">
          <ac:chgData name="Sahil Jaswal" userId="159a2ddb-ddfb-4294-9463-02576708664e" providerId="ADAL" clId="{532D9306-C404-8146-AE20-0EB8F4E0F12C}" dt="2021-06-29T22:43:41.143" v="2993" actId="1076"/>
          <ac:picMkLst>
            <pc:docMk/>
            <pc:sldMk cId="3517598872" sldId="842"/>
            <ac:picMk id="175" creationId="{F503AE55-0BFD-4EB0-A8D8-E68B0387DA47}"/>
          </ac:picMkLst>
        </pc:picChg>
        <pc:picChg chg="mod">
          <ac:chgData name="Sahil Jaswal" userId="159a2ddb-ddfb-4294-9463-02576708664e" providerId="ADAL" clId="{532D9306-C404-8146-AE20-0EB8F4E0F12C}" dt="2021-06-28T21:01:38.674" v="2404" actId="1076"/>
          <ac:picMkLst>
            <pc:docMk/>
            <pc:sldMk cId="3517598872" sldId="842"/>
            <ac:picMk id="203" creationId="{8A674C49-F0BB-4280-B317-85F0635E283F}"/>
          </ac:picMkLst>
        </pc:picChg>
        <pc:picChg chg="add mod">
          <ac:chgData name="Sahil Jaswal" userId="159a2ddb-ddfb-4294-9463-02576708664e" providerId="ADAL" clId="{532D9306-C404-8146-AE20-0EB8F4E0F12C}" dt="2021-07-02T21:30:41.883" v="2998" actId="1076"/>
          <ac:picMkLst>
            <pc:docMk/>
            <pc:sldMk cId="3517598872" sldId="842"/>
            <ac:picMk id="227" creationId="{AE16401C-2D9B-754B-BF46-6F37C00A4581}"/>
          </ac:picMkLst>
        </pc:picChg>
        <pc:picChg chg="mod">
          <ac:chgData name="Sahil Jaswal" userId="159a2ddb-ddfb-4294-9463-02576708664e" providerId="ADAL" clId="{532D9306-C404-8146-AE20-0EB8F4E0F12C}" dt="2021-06-28T21:01:05.788" v="2403" actId="1076"/>
          <ac:picMkLst>
            <pc:docMk/>
            <pc:sldMk cId="3517598872" sldId="842"/>
            <ac:picMk id="269" creationId="{E4648D89-2CBA-41D7-B70E-AEF1AE375535}"/>
          </ac:picMkLst>
        </pc:picChg>
        <pc:picChg chg="del">
          <ac:chgData name="Sahil Jaswal" userId="159a2ddb-ddfb-4294-9463-02576708664e" providerId="ADAL" clId="{532D9306-C404-8146-AE20-0EB8F4E0F12C}" dt="2021-06-29T22:43:03.392" v="2985" actId="478"/>
          <ac:picMkLst>
            <pc:docMk/>
            <pc:sldMk cId="3517598872" sldId="842"/>
            <ac:picMk id="286" creationId="{6A78C9A2-9A9C-4A33-95A6-652E4E5D7C18}"/>
          </ac:picMkLst>
        </pc:picChg>
        <pc:picChg chg="mod">
          <ac:chgData name="Sahil Jaswal" userId="159a2ddb-ddfb-4294-9463-02576708664e" providerId="ADAL" clId="{532D9306-C404-8146-AE20-0EB8F4E0F12C}" dt="2021-06-28T23:30:18.712" v="2936" actId="1076"/>
          <ac:picMkLst>
            <pc:docMk/>
            <pc:sldMk cId="3517598872" sldId="842"/>
            <ac:picMk id="290" creationId="{9E63CC51-A99F-497B-AFE2-177171E24869}"/>
          </ac:picMkLst>
        </pc:picChg>
        <pc:picChg chg="mod">
          <ac:chgData name="Sahil Jaswal" userId="159a2ddb-ddfb-4294-9463-02576708664e" providerId="ADAL" clId="{532D9306-C404-8146-AE20-0EB8F4E0F12C}" dt="2021-06-28T23:31:08.485" v="2944" actId="1076"/>
          <ac:picMkLst>
            <pc:docMk/>
            <pc:sldMk cId="3517598872" sldId="842"/>
            <ac:picMk id="297" creationId="{91B5401F-07AC-4023-A351-741D4DBEEE39}"/>
          </ac:picMkLst>
        </pc:picChg>
        <pc:picChg chg="mod">
          <ac:chgData name="Sahil Jaswal" userId="159a2ddb-ddfb-4294-9463-02576708664e" providerId="ADAL" clId="{532D9306-C404-8146-AE20-0EB8F4E0F12C}" dt="2021-07-03T23:49:03.464" v="3010" actId="1076"/>
          <ac:picMkLst>
            <pc:docMk/>
            <pc:sldMk cId="3517598872" sldId="842"/>
            <ac:picMk id="307" creationId="{8E5665BB-CC92-49F9-8197-DF0DE6BBDFBC}"/>
          </ac:picMkLst>
        </pc:picChg>
        <pc:cxnChg chg="add mod">
          <ac:chgData name="Sahil Jaswal" userId="159a2ddb-ddfb-4294-9463-02576708664e" providerId="ADAL" clId="{532D9306-C404-8146-AE20-0EB8F4E0F12C}" dt="2021-06-23T21:16:42.418" v="139"/>
          <ac:cxnSpMkLst>
            <pc:docMk/>
            <pc:sldMk cId="3517598872" sldId="842"/>
            <ac:cxnSpMk id="77" creationId="{8A47AF70-7147-E44C-AEAF-9CD5A0D62246}"/>
          </ac:cxnSpMkLst>
        </pc:cxnChg>
        <pc:cxnChg chg="add mod">
          <ac:chgData name="Sahil Jaswal" userId="159a2ddb-ddfb-4294-9463-02576708664e" providerId="ADAL" clId="{532D9306-C404-8146-AE20-0EB8F4E0F12C}" dt="2021-06-23T21:16:42.418" v="139"/>
          <ac:cxnSpMkLst>
            <pc:docMk/>
            <pc:sldMk cId="3517598872" sldId="842"/>
            <ac:cxnSpMk id="78" creationId="{5235E38A-E602-AD4F-AEF0-403FE8B3ED9E}"/>
          </ac:cxnSpMkLst>
        </pc:cxnChg>
        <pc:cxnChg chg="del mod">
          <ac:chgData name="Sahil Jaswal" userId="159a2ddb-ddfb-4294-9463-02576708664e" providerId="ADAL" clId="{532D9306-C404-8146-AE20-0EB8F4E0F12C}" dt="2021-06-28T21:02:16.991" v="2408" actId="478"/>
          <ac:cxnSpMkLst>
            <pc:docMk/>
            <pc:sldMk cId="3517598872" sldId="842"/>
            <ac:cxnSpMk id="173" creationId="{3048167B-8598-4446-BDC8-7CC7F00F7DDA}"/>
          </ac:cxnSpMkLst>
        </pc:cxnChg>
        <pc:cxnChg chg="del mod">
          <ac:chgData name="Sahil Jaswal" userId="159a2ddb-ddfb-4294-9463-02576708664e" providerId="ADAL" clId="{532D9306-C404-8146-AE20-0EB8F4E0F12C}" dt="2021-06-28T20:58:52.962" v="2381" actId="478"/>
          <ac:cxnSpMkLst>
            <pc:docMk/>
            <pc:sldMk cId="3517598872" sldId="842"/>
            <ac:cxnSpMk id="179" creationId="{4D7678B6-7250-469E-B401-269B681538A7}"/>
          </ac:cxnSpMkLst>
        </pc:cxnChg>
        <pc:cxnChg chg="del mod">
          <ac:chgData name="Sahil Jaswal" userId="159a2ddb-ddfb-4294-9463-02576708664e" providerId="ADAL" clId="{532D9306-C404-8146-AE20-0EB8F4E0F12C}" dt="2021-06-28T23:30:42.485" v="2939" actId="478"/>
          <ac:cxnSpMkLst>
            <pc:docMk/>
            <pc:sldMk cId="3517598872" sldId="842"/>
            <ac:cxnSpMk id="187" creationId="{5C607E27-BE0A-4C52-8056-503435FB66B6}"/>
          </ac:cxnSpMkLst>
        </pc:cxnChg>
        <pc:cxnChg chg="add mod">
          <ac:chgData name="Sahil Jaswal" userId="159a2ddb-ddfb-4294-9463-02576708664e" providerId="ADAL" clId="{532D9306-C404-8146-AE20-0EB8F4E0F12C}" dt="2021-06-24T07:22:57.091" v="159" actId="1076"/>
          <ac:cxnSpMkLst>
            <pc:docMk/>
            <pc:sldMk cId="3517598872" sldId="842"/>
            <ac:cxnSpMk id="194" creationId="{69C7F601-1A74-3D49-8497-90C9BC5F2FC8}"/>
          </ac:cxnSpMkLst>
        </pc:cxnChg>
        <pc:cxnChg chg="add mod">
          <ac:chgData name="Sahil Jaswal" userId="159a2ddb-ddfb-4294-9463-02576708664e" providerId="ADAL" clId="{532D9306-C404-8146-AE20-0EB8F4E0F12C}" dt="2021-06-29T16:33:14.765" v="2976" actId="14100"/>
          <ac:cxnSpMkLst>
            <pc:docMk/>
            <pc:sldMk cId="3517598872" sldId="842"/>
            <ac:cxnSpMk id="208" creationId="{E6ADE5E5-E3CC-F34E-BB60-F2DCF8790D88}"/>
          </ac:cxnSpMkLst>
        </pc:cxnChg>
        <pc:cxnChg chg="add del mod">
          <ac:chgData name="Sahil Jaswal" userId="159a2ddb-ddfb-4294-9463-02576708664e" providerId="ADAL" clId="{532D9306-C404-8146-AE20-0EB8F4E0F12C}" dt="2021-06-28T21:03:20.059" v="2418" actId="478"/>
          <ac:cxnSpMkLst>
            <pc:docMk/>
            <pc:sldMk cId="3517598872" sldId="842"/>
            <ac:cxnSpMk id="211" creationId="{7DABF304-D760-6041-9EA0-9D92E4D4B870}"/>
          </ac:cxnSpMkLst>
        </pc:cxnChg>
        <pc:cxnChg chg="del mod">
          <ac:chgData name="Sahil Jaswal" userId="159a2ddb-ddfb-4294-9463-02576708664e" providerId="ADAL" clId="{532D9306-C404-8146-AE20-0EB8F4E0F12C}" dt="2021-06-28T20:58:24.848" v="2374" actId="478"/>
          <ac:cxnSpMkLst>
            <pc:docMk/>
            <pc:sldMk cId="3517598872" sldId="842"/>
            <ac:cxnSpMk id="212" creationId="{EC07380D-4D28-43C5-8FAF-523C01FB61CE}"/>
          </ac:cxnSpMkLst>
        </pc:cxnChg>
        <pc:cxnChg chg="add del mod">
          <ac:chgData name="Sahil Jaswal" userId="159a2ddb-ddfb-4294-9463-02576708664e" providerId="ADAL" clId="{532D9306-C404-8146-AE20-0EB8F4E0F12C}" dt="2021-07-03T23:48:42.396" v="3004" actId="478"/>
          <ac:cxnSpMkLst>
            <pc:docMk/>
            <pc:sldMk cId="3517598872" sldId="842"/>
            <ac:cxnSpMk id="213" creationId="{F4C44086-4CF0-2D4E-8B12-F865BDA16CA5}"/>
          </ac:cxnSpMkLst>
        </pc:cxnChg>
        <pc:cxnChg chg="add mod">
          <ac:chgData name="Sahil Jaswal" userId="159a2ddb-ddfb-4294-9463-02576708664e" providerId="ADAL" clId="{532D9306-C404-8146-AE20-0EB8F4E0F12C}" dt="2021-07-03T23:25:13.402" v="3003" actId="14100"/>
          <ac:cxnSpMkLst>
            <pc:docMk/>
            <pc:sldMk cId="3517598872" sldId="842"/>
            <ac:cxnSpMk id="229" creationId="{FEA372D7-4B63-0447-931A-5118A8C7C913}"/>
          </ac:cxnSpMkLst>
        </pc:cxnChg>
        <pc:cxnChg chg="mod">
          <ac:chgData name="Sahil Jaswal" userId="159a2ddb-ddfb-4294-9463-02576708664e" providerId="ADAL" clId="{532D9306-C404-8146-AE20-0EB8F4E0F12C}" dt="2021-06-28T22:43:02.515" v="2516"/>
          <ac:cxnSpMkLst>
            <pc:docMk/>
            <pc:sldMk cId="3517598872" sldId="842"/>
            <ac:cxnSpMk id="240" creationId="{6546A621-043F-DD40-B88E-40A19312EA4D}"/>
          </ac:cxnSpMkLst>
        </pc:cxnChg>
        <pc:cxnChg chg="mod">
          <ac:chgData name="Sahil Jaswal" userId="159a2ddb-ddfb-4294-9463-02576708664e" providerId="ADAL" clId="{532D9306-C404-8146-AE20-0EB8F4E0F12C}" dt="2021-06-28T22:46:55.421" v="2546"/>
          <ac:cxnSpMkLst>
            <pc:docMk/>
            <pc:sldMk cId="3517598872" sldId="842"/>
            <ac:cxnSpMk id="244" creationId="{526A9E33-8FA9-414D-8FEA-2E69D15136C4}"/>
          </ac:cxnSpMkLst>
        </pc:cxnChg>
        <pc:cxnChg chg="mod">
          <ac:chgData name="Sahil Jaswal" userId="159a2ddb-ddfb-4294-9463-02576708664e" providerId="ADAL" clId="{532D9306-C404-8146-AE20-0EB8F4E0F12C}" dt="2021-06-28T23:30:02.864" v="2933" actId="1076"/>
          <ac:cxnSpMkLst>
            <pc:docMk/>
            <pc:sldMk cId="3517598872" sldId="842"/>
            <ac:cxnSpMk id="254" creationId="{B9BED8CC-34B4-40CB-9A24-595078DC1CD9}"/>
          </ac:cxnSpMkLst>
        </pc:cxnChg>
        <pc:cxnChg chg="mod">
          <ac:chgData name="Sahil Jaswal" userId="159a2ddb-ddfb-4294-9463-02576708664e" providerId="ADAL" clId="{532D9306-C404-8146-AE20-0EB8F4E0F12C}" dt="2021-06-28T23:30:43.499" v="2940"/>
          <ac:cxnSpMkLst>
            <pc:docMk/>
            <pc:sldMk cId="3517598872" sldId="842"/>
            <ac:cxnSpMk id="256" creationId="{62A96708-63E9-0741-B927-ADF4F5FAF377}"/>
          </ac:cxnSpMkLst>
        </pc:cxnChg>
        <pc:cxnChg chg="del mod">
          <ac:chgData name="Sahil Jaswal" userId="159a2ddb-ddfb-4294-9463-02576708664e" providerId="ADAL" clId="{532D9306-C404-8146-AE20-0EB8F4E0F12C}" dt="2021-06-28T22:42:46.028" v="2515" actId="478"/>
          <ac:cxnSpMkLst>
            <pc:docMk/>
            <pc:sldMk cId="3517598872" sldId="842"/>
            <ac:cxnSpMk id="257" creationId="{C6F074BD-CF77-4284-8EF4-ABDA21F33034}"/>
          </ac:cxnSpMkLst>
        </pc:cxnChg>
        <pc:cxnChg chg="mod">
          <ac:chgData name="Sahil Jaswal" userId="159a2ddb-ddfb-4294-9463-02576708664e" providerId="ADAL" clId="{532D9306-C404-8146-AE20-0EB8F4E0F12C}" dt="2021-06-28T23:32:17.484" v="2950"/>
          <ac:cxnSpMkLst>
            <pc:docMk/>
            <pc:sldMk cId="3517598872" sldId="842"/>
            <ac:cxnSpMk id="260" creationId="{FC2319A1-8F62-C649-A61E-21BB46568EE1}"/>
          </ac:cxnSpMkLst>
        </pc:cxnChg>
        <pc:cxnChg chg="add del mod">
          <ac:chgData name="Sahil Jaswal" userId="159a2ddb-ddfb-4294-9463-02576708664e" providerId="ADAL" clId="{532D9306-C404-8146-AE20-0EB8F4E0F12C}" dt="2021-06-28T23:34:15.775" v="2963" actId="478"/>
          <ac:cxnSpMkLst>
            <pc:docMk/>
            <pc:sldMk cId="3517598872" sldId="842"/>
            <ac:cxnSpMk id="261" creationId="{399F523F-E65F-A144-B782-01EE6778C91C}"/>
          </ac:cxnSpMkLst>
        </pc:cxnChg>
        <pc:cxnChg chg="mod">
          <ac:chgData name="Sahil Jaswal" userId="159a2ddb-ddfb-4294-9463-02576708664e" providerId="ADAL" clId="{532D9306-C404-8146-AE20-0EB8F4E0F12C}" dt="2021-06-28T23:35:29.972" v="2975" actId="14100"/>
          <ac:cxnSpMkLst>
            <pc:docMk/>
            <pc:sldMk cId="3517598872" sldId="842"/>
            <ac:cxnSpMk id="264" creationId="{E5628693-E5C3-4846-ACF3-0ECD15448EC2}"/>
          </ac:cxnSpMkLst>
        </pc:cxnChg>
        <pc:cxnChg chg="del mod">
          <ac:chgData name="Sahil Jaswal" userId="159a2ddb-ddfb-4294-9463-02576708664e" providerId="ADAL" clId="{532D9306-C404-8146-AE20-0EB8F4E0F12C}" dt="2021-06-28T23:27:19.037" v="2931" actId="478"/>
          <ac:cxnSpMkLst>
            <pc:docMk/>
            <pc:sldMk cId="3517598872" sldId="842"/>
            <ac:cxnSpMk id="265" creationId="{37EF3D30-A7BF-4C77-8D5D-69BCF122AA7A}"/>
          </ac:cxnSpMkLst>
        </pc:cxnChg>
        <pc:cxnChg chg="add mod">
          <ac:chgData name="Sahil Jaswal" userId="159a2ddb-ddfb-4294-9463-02576708664e" providerId="ADAL" clId="{532D9306-C404-8146-AE20-0EB8F4E0F12C}" dt="2021-07-03T23:49:26.343" v="3016" actId="14100"/>
          <ac:cxnSpMkLst>
            <pc:docMk/>
            <pc:sldMk cId="3517598872" sldId="842"/>
            <ac:cxnSpMk id="266" creationId="{BF0B7428-D7A7-0746-AE82-26F92C81B06F}"/>
          </ac:cxnSpMkLst>
        </pc:cxnChg>
        <pc:cxnChg chg="add del mod">
          <ac:chgData name="Sahil Jaswal" userId="159a2ddb-ddfb-4294-9463-02576708664e" providerId="ADAL" clId="{532D9306-C404-8146-AE20-0EB8F4E0F12C}" dt="2021-07-03T23:50:11.842" v="3021" actId="478"/>
          <ac:cxnSpMkLst>
            <pc:docMk/>
            <pc:sldMk cId="3517598872" sldId="842"/>
            <ac:cxnSpMk id="282" creationId="{61102FB9-185D-0D4F-B310-FB517E71E30E}"/>
          </ac:cxnSpMkLst>
        </pc:cxnChg>
        <pc:cxnChg chg="add del mod">
          <ac:chgData name="Sahil Jaswal" userId="159a2ddb-ddfb-4294-9463-02576708664e" providerId="ADAL" clId="{532D9306-C404-8146-AE20-0EB8F4E0F12C}" dt="2021-07-03T23:53:01.949" v="3104" actId="478"/>
          <ac:cxnSpMkLst>
            <pc:docMk/>
            <pc:sldMk cId="3517598872" sldId="842"/>
            <ac:cxnSpMk id="285" creationId="{EB125298-8B9C-0646-9783-9B1788E1E639}"/>
          </ac:cxnSpMkLst>
        </pc:cxnChg>
        <pc:cxnChg chg="add mod">
          <ac:chgData name="Sahil Jaswal" userId="159a2ddb-ddfb-4294-9463-02576708664e" providerId="ADAL" clId="{532D9306-C404-8146-AE20-0EB8F4E0F12C}" dt="2021-07-03T23:51:28.490" v="3034" actId="14100"/>
          <ac:cxnSpMkLst>
            <pc:docMk/>
            <pc:sldMk cId="3517598872" sldId="842"/>
            <ac:cxnSpMk id="292" creationId="{D9D2D722-F5E9-4046-A18F-CF7FA8F114C2}"/>
          </ac:cxnSpMkLst>
        </pc:cxnChg>
        <pc:cxnChg chg="add mod">
          <ac:chgData name="Sahil Jaswal" userId="159a2ddb-ddfb-4294-9463-02576708664e" providerId="ADAL" clId="{532D9306-C404-8146-AE20-0EB8F4E0F12C}" dt="2021-07-03T23:54:09.936" v="3108" actId="14100"/>
          <ac:cxnSpMkLst>
            <pc:docMk/>
            <pc:sldMk cId="3517598872" sldId="842"/>
            <ac:cxnSpMk id="296" creationId="{FEF006B8-EEDF-3E4D-A94F-CD2B87012639}"/>
          </ac:cxnSpMkLst>
        </pc:cxnChg>
        <pc:cxnChg chg="add mod">
          <ac:chgData name="Sahil Jaswal" userId="159a2ddb-ddfb-4294-9463-02576708664e" providerId="ADAL" clId="{532D9306-C404-8146-AE20-0EB8F4E0F12C}" dt="2021-07-03T23:54:26.892" v="3112" actId="1076"/>
          <ac:cxnSpMkLst>
            <pc:docMk/>
            <pc:sldMk cId="3517598872" sldId="842"/>
            <ac:cxnSpMk id="300" creationId="{A67DC231-5ABA-C94C-AFA1-D596D440E012}"/>
          </ac:cxnSpMkLst>
        </pc:cxnChg>
        <pc:cxnChg chg="add mod">
          <ac:chgData name="Sahil Jaswal" userId="159a2ddb-ddfb-4294-9463-02576708664e" providerId="ADAL" clId="{532D9306-C404-8146-AE20-0EB8F4E0F12C}" dt="2021-07-03T23:54:42.437" v="3115" actId="14100"/>
          <ac:cxnSpMkLst>
            <pc:docMk/>
            <pc:sldMk cId="3517598872" sldId="842"/>
            <ac:cxnSpMk id="303" creationId="{5368483D-7BE4-CA4A-BD68-DD4C50BF024C}"/>
          </ac:cxnSpMkLst>
        </pc:cxnChg>
        <pc:cxnChg chg="del mod">
          <ac:chgData name="Sahil Jaswal" userId="159a2ddb-ddfb-4294-9463-02576708664e" providerId="ADAL" clId="{532D9306-C404-8146-AE20-0EB8F4E0F12C}" dt="2021-07-03T23:48:44.010" v="3005" actId="478"/>
          <ac:cxnSpMkLst>
            <pc:docMk/>
            <pc:sldMk cId="3517598872" sldId="842"/>
            <ac:cxnSpMk id="315" creationId="{82FA36AE-4B1A-439E-871D-BFF0486B9890}"/>
          </ac:cxnSpMkLst>
        </pc:cxnChg>
        <pc:cxnChg chg="del mod">
          <ac:chgData name="Sahil Jaswal" userId="159a2ddb-ddfb-4294-9463-02576708664e" providerId="ADAL" clId="{532D9306-C404-8146-AE20-0EB8F4E0F12C}" dt="2021-06-29T22:43:13.113" v="2988" actId="478"/>
          <ac:cxnSpMkLst>
            <pc:docMk/>
            <pc:sldMk cId="3517598872" sldId="842"/>
            <ac:cxnSpMk id="318" creationId="{1A8CC0FE-6793-4285-A6B5-4695A9BF75BF}"/>
          </ac:cxnSpMkLst>
        </pc:cxnChg>
        <pc:cxnChg chg="mod">
          <ac:chgData name="Sahil Jaswal" userId="159a2ddb-ddfb-4294-9463-02576708664e" providerId="ADAL" clId="{532D9306-C404-8146-AE20-0EB8F4E0F12C}" dt="2021-07-03T23:49:10.348" v="3012" actId="14100"/>
          <ac:cxnSpMkLst>
            <pc:docMk/>
            <pc:sldMk cId="3517598872" sldId="842"/>
            <ac:cxnSpMk id="329" creationId="{F287532F-DDF7-43DE-A5E5-08B690C3F7D6}"/>
          </ac:cxnSpMkLst>
        </pc:cxnChg>
        <pc:cxnChg chg="del mod">
          <ac:chgData name="Sahil Jaswal" userId="159a2ddb-ddfb-4294-9463-02576708664e" providerId="ADAL" clId="{532D9306-C404-8146-AE20-0EB8F4E0F12C}" dt="2021-06-28T21:02:58.255" v="2414" actId="478"/>
          <ac:cxnSpMkLst>
            <pc:docMk/>
            <pc:sldMk cId="3517598872" sldId="842"/>
            <ac:cxnSpMk id="334" creationId="{0FA28699-6AD3-44C1-9722-CFADA40D415E}"/>
          </ac:cxnSpMkLst>
        </pc:cxnChg>
        <pc:cxnChg chg="mod">
          <ac:chgData name="Sahil Jaswal" userId="159a2ddb-ddfb-4294-9463-02576708664e" providerId="ADAL" clId="{532D9306-C404-8146-AE20-0EB8F4E0F12C}" dt="2021-06-28T21:01:38.674" v="2404" actId="1076"/>
          <ac:cxnSpMkLst>
            <pc:docMk/>
            <pc:sldMk cId="3517598872" sldId="842"/>
            <ac:cxnSpMk id="338" creationId="{C4D9967F-B4DC-4844-8E53-570E03E88AB0}"/>
          </ac:cxnSpMkLst>
        </pc:cxnChg>
      </pc:sldChg>
      <pc:sldChg chg="addSp delSp modSp add mod setBg">
        <pc:chgData name="Sahil Jaswal" userId="159a2ddb-ddfb-4294-9463-02576708664e" providerId="ADAL" clId="{532D9306-C404-8146-AE20-0EB8F4E0F12C}" dt="2021-06-27T23:17:06.599" v="2354" actId="14100"/>
        <pc:sldMkLst>
          <pc:docMk/>
          <pc:sldMk cId="1322003923" sldId="843"/>
        </pc:sldMkLst>
        <pc:spChg chg="mod">
          <ac:chgData name="Sahil Jaswal" userId="159a2ddb-ddfb-4294-9463-02576708664e" providerId="ADAL" clId="{532D9306-C404-8146-AE20-0EB8F4E0F12C}" dt="2021-06-24T23:55:30.959" v="179" actId="26606"/>
          <ac:spMkLst>
            <pc:docMk/>
            <pc:sldMk cId="1322003923" sldId="843"/>
            <ac:spMk id="2" creationId="{8EEB0BD9-433A-4CC2-8072-3517557DABE0}"/>
          </ac:spMkLst>
        </pc:spChg>
        <pc:spChg chg="add del mod">
          <ac:chgData name="Sahil Jaswal" userId="159a2ddb-ddfb-4294-9463-02576708664e" providerId="ADAL" clId="{532D9306-C404-8146-AE20-0EB8F4E0F12C}" dt="2021-06-27T23:14:57.612" v="2336" actId="14100"/>
          <ac:spMkLst>
            <pc:docMk/>
            <pc:sldMk cId="1322003923" sldId="843"/>
            <ac:spMk id="3" creationId="{32AD8B51-5AC6-4915-9631-C15F82263178}"/>
          </ac:spMkLst>
        </pc:spChg>
        <pc:spChg chg="mod">
          <ac:chgData name="Sahil Jaswal" userId="159a2ddb-ddfb-4294-9463-02576708664e" providerId="ADAL" clId="{532D9306-C404-8146-AE20-0EB8F4E0F12C}" dt="2021-06-24T23:55:30.959" v="179" actId="26606"/>
          <ac:spMkLst>
            <pc:docMk/>
            <pc:sldMk cId="1322003923" sldId="843"/>
            <ac:spMk id="4" creationId="{A9403C38-6C09-4E92-A659-0603102E14B1}"/>
          </ac:spMkLst>
        </pc:spChg>
        <pc:spChg chg="add del mod">
          <ac:chgData name="Sahil Jaswal" userId="159a2ddb-ddfb-4294-9463-02576708664e" providerId="ADAL" clId="{532D9306-C404-8146-AE20-0EB8F4E0F12C}" dt="2021-06-24T23:55:10.633" v="177" actId="478"/>
          <ac:spMkLst>
            <pc:docMk/>
            <pc:sldMk cId="1322003923" sldId="843"/>
            <ac:spMk id="6" creationId="{B8C50D19-17A5-AF4C-BE99-B0E06279C31B}"/>
          </ac:spMkLst>
        </pc:spChg>
        <pc:spChg chg="add del">
          <ac:chgData name="Sahil Jaswal" userId="159a2ddb-ddfb-4294-9463-02576708664e" providerId="ADAL" clId="{532D9306-C404-8146-AE20-0EB8F4E0F12C}" dt="2021-06-24T23:55:30.959" v="179" actId="26606"/>
          <ac:spMkLst>
            <pc:docMk/>
            <pc:sldMk cId="1322003923" sldId="843"/>
            <ac:spMk id="10" creationId="{5C8908E2-EE49-44D2-9428-A28D2312A8D5}"/>
          </ac:spMkLst>
        </pc:spChg>
        <pc:spChg chg="add del">
          <ac:chgData name="Sahil Jaswal" userId="159a2ddb-ddfb-4294-9463-02576708664e" providerId="ADAL" clId="{532D9306-C404-8146-AE20-0EB8F4E0F12C}" dt="2021-06-24T23:55:30.959" v="179" actId="26606"/>
          <ac:spMkLst>
            <pc:docMk/>
            <pc:sldMk cId="1322003923" sldId="843"/>
            <ac:spMk id="16" creationId="{7449A6C7-D15F-4AA5-BFA5-71A404B47016}"/>
          </ac:spMkLst>
        </pc:spChg>
        <pc:spChg chg="add del">
          <ac:chgData name="Sahil Jaswal" userId="159a2ddb-ddfb-4294-9463-02576708664e" providerId="ADAL" clId="{532D9306-C404-8146-AE20-0EB8F4E0F12C}" dt="2021-06-24T23:55:30.959" v="179" actId="26606"/>
          <ac:spMkLst>
            <pc:docMk/>
            <pc:sldMk cId="1322003923" sldId="843"/>
            <ac:spMk id="18" creationId="{ED888B23-07FA-482A-96DF-47E31AF1A603}"/>
          </ac:spMkLst>
        </pc:spChg>
        <pc:grpChg chg="add del">
          <ac:chgData name="Sahil Jaswal" userId="159a2ddb-ddfb-4294-9463-02576708664e" providerId="ADAL" clId="{532D9306-C404-8146-AE20-0EB8F4E0F12C}" dt="2021-06-24T23:55:30.959" v="179" actId="26606"/>
          <ac:grpSpMkLst>
            <pc:docMk/>
            <pc:sldMk cId="1322003923" sldId="843"/>
            <ac:grpSpMk id="12" creationId="{05314994-6337-4875-8CF5-652CAFE8342C}"/>
          </ac:grpSpMkLst>
        </pc:grpChg>
        <pc:graphicFrameChg chg="add del">
          <ac:chgData name="Sahil Jaswal" userId="159a2ddb-ddfb-4294-9463-02576708664e" providerId="ADAL" clId="{532D9306-C404-8146-AE20-0EB8F4E0F12C}" dt="2021-06-24T23:55:30.959" v="179" actId="26606"/>
          <ac:graphicFrameMkLst>
            <pc:docMk/>
            <pc:sldMk cId="1322003923" sldId="843"/>
            <ac:graphicFrameMk id="7" creationId="{B399EC0C-4305-4487-8619-2AB02DFA1745}"/>
          </ac:graphicFrameMkLst>
        </pc:graphicFrameChg>
        <pc:picChg chg="add del mod">
          <ac:chgData name="Sahil Jaswal" userId="159a2ddb-ddfb-4294-9463-02576708664e" providerId="ADAL" clId="{532D9306-C404-8146-AE20-0EB8F4E0F12C}" dt="2021-06-24T23:55:01.875" v="175" actId="478"/>
          <ac:picMkLst>
            <pc:docMk/>
            <pc:sldMk cId="1322003923" sldId="843"/>
            <ac:picMk id="5" creationId="{38E14A83-BBE7-6043-9239-38DFA81D4838}"/>
          </ac:picMkLst>
        </pc:picChg>
        <pc:picChg chg="mod">
          <ac:chgData name="Sahil Jaswal" userId="159a2ddb-ddfb-4294-9463-02576708664e" providerId="ADAL" clId="{532D9306-C404-8146-AE20-0EB8F4E0F12C}" dt="2021-06-27T23:17:01.946" v="2353" actId="1076"/>
          <ac:picMkLst>
            <pc:docMk/>
            <pc:sldMk cId="1322003923" sldId="843"/>
            <ac:picMk id="7" creationId="{53C65D14-3CDD-4D98-92FD-1DBF15FABEC6}"/>
          </ac:picMkLst>
        </pc:picChg>
        <pc:picChg chg="add mod">
          <ac:chgData name="Sahil Jaswal" userId="159a2ddb-ddfb-4294-9463-02576708664e" providerId="ADAL" clId="{532D9306-C404-8146-AE20-0EB8F4E0F12C}" dt="2021-06-27T23:15:34.753" v="2341" actId="1076"/>
          <ac:picMkLst>
            <pc:docMk/>
            <pc:sldMk cId="1322003923" sldId="843"/>
            <ac:picMk id="15" creationId="{3870964D-EA00-624E-B3C5-AF3A09B13066}"/>
          </ac:picMkLst>
        </pc:picChg>
        <pc:picChg chg="add mod">
          <ac:chgData name="Sahil Jaswal" userId="159a2ddb-ddfb-4294-9463-02576708664e" providerId="ADAL" clId="{532D9306-C404-8146-AE20-0EB8F4E0F12C}" dt="2021-06-27T23:17:06.599" v="2354" actId="14100"/>
          <ac:picMkLst>
            <pc:docMk/>
            <pc:sldMk cId="1322003923" sldId="843"/>
            <ac:picMk id="17" creationId="{F7B67AAF-F1C1-E94F-A17E-7C1C4AFE9E07}"/>
          </ac:picMkLst>
        </pc:picChg>
        <pc:picChg chg="add mod">
          <ac:chgData name="Sahil Jaswal" userId="159a2ddb-ddfb-4294-9463-02576708664e" providerId="ADAL" clId="{532D9306-C404-8146-AE20-0EB8F4E0F12C}" dt="2021-06-27T23:16:38.052" v="2348" actId="14100"/>
          <ac:picMkLst>
            <pc:docMk/>
            <pc:sldMk cId="1322003923" sldId="843"/>
            <ac:picMk id="19" creationId="{463AAFC0-723F-324A-ACFB-3CDDE9CF792F}"/>
          </ac:picMkLst>
        </pc:picChg>
      </pc:sldChg>
      <pc:sldChg chg="delSp modSp mod">
        <pc:chgData name="Sahil Jaswal" userId="159a2ddb-ddfb-4294-9463-02576708664e" providerId="ADAL" clId="{532D9306-C404-8146-AE20-0EB8F4E0F12C}" dt="2021-06-23T20:30:46.363" v="104" actId="478"/>
        <pc:sldMkLst>
          <pc:docMk/>
          <pc:sldMk cId="3278681511" sldId="844"/>
        </pc:sldMkLst>
        <pc:spChg chg="del mod">
          <ac:chgData name="Sahil Jaswal" userId="159a2ddb-ddfb-4294-9463-02576708664e" providerId="ADAL" clId="{532D9306-C404-8146-AE20-0EB8F4E0F12C}" dt="2021-06-23T20:30:46.363" v="104" actId="478"/>
          <ac:spMkLst>
            <pc:docMk/>
            <pc:sldMk cId="3278681511" sldId="844"/>
            <ac:spMk id="11" creationId="{8F0D40BF-9E10-AF41-B72E-8308C9F00A84}"/>
          </ac:spMkLst>
        </pc:spChg>
      </pc:sldChg>
      <pc:sldChg chg="modSp new mod">
        <pc:chgData name="Sahil Jaswal" userId="159a2ddb-ddfb-4294-9463-02576708664e" providerId="ADAL" clId="{532D9306-C404-8146-AE20-0EB8F4E0F12C}" dt="2021-06-23T20:25:32.988" v="77" actId="20577"/>
        <pc:sldMkLst>
          <pc:docMk/>
          <pc:sldMk cId="2521521377" sldId="845"/>
        </pc:sldMkLst>
        <pc:spChg chg="mod">
          <ac:chgData name="Sahil Jaswal" userId="159a2ddb-ddfb-4294-9463-02576708664e" providerId="ADAL" clId="{532D9306-C404-8146-AE20-0EB8F4E0F12C}" dt="2021-06-23T20:25:32.988" v="77" actId="20577"/>
          <ac:spMkLst>
            <pc:docMk/>
            <pc:sldMk cId="2521521377" sldId="845"/>
            <ac:spMk id="2" creationId="{46CF37FA-82AF-8642-9C1D-51B40E3B5451}"/>
          </ac:spMkLst>
        </pc:spChg>
      </pc:sldChg>
      <pc:sldChg chg="new ord">
        <pc:chgData name="Sahil Jaswal" userId="159a2ddb-ddfb-4294-9463-02576708664e" providerId="ADAL" clId="{532D9306-C404-8146-AE20-0EB8F4E0F12C}" dt="2021-06-23T20:26:06.400" v="80" actId="20578"/>
        <pc:sldMkLst>
          <pc:docMk/>
          <pc:sldMk cId="1701178886" sldId="846"/>
        </pc:sldMkLst>
      </pc:sldChg>
      <pc:sldChg chg="addSp modSp mod modClrScheme chgLayout">
        <pc:chgData name="Sahil Jaswal" userId="159a2ddb-ddfb-4294-9463-02576708664e" providerId="ADAL" clId="{532D9306-C404-8146-AE20-0EB8F4E0F12C}" dt="2021-06-27T20:06:59.301" v="1197" actId="20577"/>
        <pc:sldMkLst>
          <pc:docMk/>
          <pc:sldMk cId="3484732333" sldId="849"/>
        </pc:sldMkLst>
        <pc:spChg chg="add mod ord">
          <ac:chgData name="Sahil Jaswal" userId="159a2ddb-ddfb-4294-9463-02576708664e" providerId="ADAL" clId="{532D9306-C404-8146-AE20-0EB8F4E0F12C}" dt="2021-06-27T20:06:59.301" v="1197" actId="20577"/>
          <ac:spMkLst>
            <pc:docMk/>
            <pc:sldMk cId="3484732333" sldId="849"/>
            <ac:spMk id="3" creationId="{ED5474C1-E1A0-3548-A4B4-826B9D72F97A}"/>
          </ac:spMkLst>
        </pc:spChg>
        <pc:spChg chg="add mod ord">
          <ac:chgData name="Sahil Jaswal" userId="159a2ddb-ddfb-4294-9463-02576708664e" providerId="ADAL" clId="{532D9306-C404-8146-AE20-0EB8F4E0F12C}" dt="2021-06-27T20:06:48.719" v="1192" actId="14100"/>
          <ac:spMkLst>
            <pc:docMk/>
            <pc:sldMk cId="3484732333" sldId="849"/>
            <ac:spMk id="4" creationId="{27D92638-4E51-E249-BFDD-69CB3F325B96}"/>
          </ac:spMkLst>
        </pc:spChg>
        <pc:spChg chg="mod ord">
          <ac:chgData name="Sahil Jaswal" userId="159a2ddb-ddfb-4294-9463-02576708664e" providerId="ADAL" clId="{532D9306-C404-8146-AE20-0EB8F4E0F12C}" dt="2021-06-27T20:04:33.127" v="1174" actId="700"/>
          <ac:spMkLst>
            <pc:docMk/>
            <pc:sldMk cId="3484732333" sldId="849"/>
            <ac:spMk id="5" creationId="{00000000-0000-0000-0000-000000000000}"/>
          </ac:spMkLst>
        </pc:spChg>
        <pc:spChg chg="mod ord">
          <ac:chgData name="Sahil Jaswal" userId="159a2ddb-ddfb-4294-9463-02576708664e" providerId="ADAL" clId="{532D9306-C404-8146-AE20-0EB8F4E0F12C}" dt="2021-06-27T20:04:33.127" v="1174" actId="700"/>
          <ac:spMkLst>
            <pc:docMk/>
            <pc:sldMk cId="3484732333" sldId="849"/>
            <ac:spMk id="6" creationId="{00000000-0000-0000-0000-000000000000}"/>
          </ac:spMkLst>
        </pc:spChg>
      </pc:sldChg>
      <pc:sldChg chg="modSp new mod">
        <pc:chgData name="Sahil Jaswal" userId="159a2ddb-ddfb-4294-9463-02576708664e" providerId="ADAL" clId="{532D9306-C404-8146-AE20-0EB8F4E0F12C}" dt="2021-06-27T23:19:44.297" v="2367" actId="14100"/>
        <pc:sldMkLst>
          <pc:docMk/>
          <pc:sldMk cId="2278634397" sldId="851"/>
        </pc:sldMkLst>
        <pc:spChg chg="mod">
          <ac:chgData name="Sahil Jaswal" userId="159a2ddb-ddfb-4294-9463-02576708664e" providerId="ADAL" clId="{532D9306-C404-8146-AE20-0EB8F4E0F12C}" dt="2021-06-26T18:14:52.544" v="939"/>
          <ac:spMkLst>
            <pc:docMk/>
            <pc:sldMk cId="2278634397" sldId="851"/>
            <ac:spMk id="2" creationId="{C11FF497-3409-D04C-A937-20F513E3E5DD}"/>
          </ac:spMkLst>
        </pc:spChg>
        <pc:spChg chg="mod">
          <ac:chgData name="Sahil Jaswal" userId="159a2ddb-ddfb-4294-9463-02576708664e" providerId="ADAL" clId="{532D9306-C404-8146-AE20-0EB8F4E0F12C}" dt="2021-06-27T20:41:55.421" v="1237" actId="20577"/>
          <ac:spMkLst>
            <pc:docMk/>
            <pc:sldMk cId="2278634397" sldId="851"/>
            <ac:spMk id="3" creationId="{114E6EB8-83FD-5C49-ACD3-A67FD4640BD7}"/>
          </ac:spMkLst>
        </pc:spChg>
        <pc:picChg chg="mod">
          <ac:chgData name="Sahil Jaswal" userId="159a2ddb-ddfb-4294-9463-02576708664e" providerId="ADAL" clId="{532D9306-C404-8146-AE20-0EB8F4E0F12C}" dt="2021-06-27T23:19:36.251" v="2366" actId="14100"/>
          <ac:picMkLst>
            <pc:docMk/>
            <pc:sldMk cId="2278634397" sldId="851"/>
            <ac:picMk id="5" creationId="{1F212FF4-3F0E-4D4B-8503-948C7EB9C795}"/>
          </ac:picMkLst>
        </pc:picChg>
        <pc:picChg chg="mod">
          <ac:chgData name="Sahil Jaswal" userId="159a2ddb-ddfb-4294-9463-02576708664e" providerId="ADAL" clId="{532D9306-C404-8146-AE20-0EB8F4E0F12C}" dt="2021-06-27T23:18:45.609" v="2359" actId="1076"/>
          <ac:picMkLst>
            <pc:docMk/>
            <pc:sldMk cId="2278634397" sldId="851"/>
            <ac:picMk id="6" creationId="{72FFE9ED-9497-47B5-96FD-FB7C2CD36B87}"/>
          </ac:picMkLst>
        </pc:picChg>
        <pc:picChg chg="mod">
          <ac:chgData name="Sahil Jaswal" userId="159a2ddb-ddfb-4294-9463-02576708664e" providerId="ADAL" clId="{532D9306-C404-8146-AE20-0EB8F4E0F12C}" dt="2021-06-27T23:19:30.335" v="2365" actId="14100"/>
          <ac:picMkLst>
            <pc:docMk/>
            <pc:sldMk cId="2278634397" sldId="851"/>
            <ac:picMk id="7" creationId="{1F7EF0F4-AD23-4D4D-A42B-B6324477AF5F}"/>
          </ac:picMkLst>
        </pc:picChg>
        <pc:picChg chg="mod">
          <ac:chgData name="Sahil Jaswal" userId="159a2ddb-ddfb-4294-9463-02576708664e" providerId="ADAL" clId="{532D9306-C404-8146-AE20-0EB8F4E0F12C}" dt="2021-06-27T23:19:44.297" v="2367" actId="14100"/>
          <ac:picMkLst>
            <pc:docMk/>
            <pc:sldMk cId="2278634397" sldId="851"/>
            <ac:picMk id="9" creationId="{1C580BFF-EA84-4D0A-B893-71721A4A4C4C}"/>
          </ac:picMkLst>
        </pc:picChg>
      </pc:sldChg>
      <pc:sldChg chg="addSp delSp modSp add mod">
        <pc:chgData name="Sahil Jaswal" userId="159a2ddb-ddfb-4294-9463-02576708664e" providerId="ADAL" clId="{532D9306-C404-8146-AE20-0EB8F4E0F12C}" dt="2021-06-28T21:12:17.804" v="2470" actId="14100"/>
        <pc:sldMkLst>
          <pc:docMk/>
          <pc:sldMk cId="1747648062" sldId="852"/>
        </pc:sldMkLst>
        <pc:spChg chg="mod">
          <ac:chgData name="Sahil Jaswal" userId="159a2ddb-ddfb-4294-9463-02576708664e" providerId="ADAL" clId="{532D9306-C404-8146-AE20-0EB8F4E0F12C}" dt="2021-06-28T21:09:40.373" v="2446" actId="14100"/>
          <ac:spMkLst>
            <pc:docMk/>
            <pc:sldMk cId="1747648062" sldId="852"/>
            <ac:spMk id="3" creationId="{114E6EB8-83FD-5C49-ACD3-A67FD4640BD7}"/>
          </ac:spMkLst>
        </pc:spChg>
        <pc:picChg chg="add mod">
          <ac:chgData name="Sahil Jaswal" userId="159a2ddb-ddfb-4294-9463-02576708664e" providerId="ADAL" clId="{532D9306-C404-8146-AE20-0EB8F4E0F12C}" dt="2021-06-28T21:10:33.986" v="2454" actId="1076"/>
          <ac:picMkLst>
            <pc:docMk/>
            <pc:sldMk cId="1747648062" sldId="852"/>
            <ac:picMk id="5" creationId="{1A0D95CB-964F-7943-B7FC-3036C4FC4A49}"/>
          </ac:picMkLst>
        </pc:picChg>
        <pc:picChg chg="add del mod">
          <ac:chgData name="Sahil Jaswal" userId="159a2ddb-ddfb-4294-9463-02576708664e" providerId="ADAL" clId="{532D9306-C404-8146-AE20-0EB8F4E0F12C}" dt="2021-06-28T21:11:18.050" v="2463" actId="478"/>
          <ac:picMkLst>
            <pc:docMk/>
            <pc:sldMk cId="1747648062" sldId="852"/>
            <ac:picMk id="6" creationId="{F411D237-710C-3B4B-821D-B870F77E1AE2}"/>
          </ac:picMkLst>
        </pc:picChg>
        <pc:picChg chg="add mod">
          <ac:chgData name="Sahil Jaswal" userId="159a2ddb-ddfb-4294-9463-02576708664e" providerId="ADAL" clId="{532D9306-C404-8146-AE20-0EB8F4E0F12C}" dt="2021-06-28T21:10:56.661" v="2458" actId="1076"/>
          <ac:picMkLst>
            <pc:docMk/>
            <pc:sldMk cId="1747648062" sldId="852"/>
            <ac:picMk id="7" creationId="{CB0E98C4-F7E1-1C45-BA53-18EC158B942E}"/>
          </ac:picMkLst>
        </pc:picChg>
        <pc:picChg chg="add mod">
          <ac:chgData name="Sahil Jaswal" userId="159a2ddb-ddfb-4294-9463-02576708664e" providerId="ADAL" clId="{532D9306-C404-8146-AE20-0EB8F4E0F12C}" dt="2021-06-28T21:11:15.785" v="2462" actId="1076"/>
          <ac:picMkLst>
            <pc:docMk/>
            <pc:sldMk cId="1747648062" sldId="852"/>
            <ac:picMk id="8" creationId="{01053EA0-0991-7F4A-831D-2AA32F2B3478}"/>
          </ac:picMkLst>
        </pc:picChg>
        <pc:picChg chg="add mod">
          <ac:chgData name="Sahil Jaswal" userId="159a2ddb-ddfb-4294-9463-02576708664e" providerId="ADAL" clId="{532D9306-C404-8146-AE20-0EB8F4E0F12C}" dt="2021-06-28T21:11:45.997" v="2467" actId="1076"/>
          <ac:picMkLst>
            <pc:docMk/>
            <pc:sldMk cId="1747648062" sldId="852"/>
            <ac:picMk id="9" creationId="{3D0D2716-FF26-F547-AD6B-8A0ECD139F25}"/>
          </ac:picMkLst>
        </pc:picChg>
        <pc:picChg chg="add mod">
          <ac:chgData name="Sahil Jaswal" userId="159a2ddb-ddfb-4294-9463-02576708664e" providerId="ADAL" clId="{532D9306-C404-8146-AE20-0EB8F4E0F12C}" dt="2021-06-28T21:12:17.804" v="2470" actId="14100"/>
          <ac:picMkLst>
            <pc:docMk/>
            <pc:sldMk cId="1747648062" sldId="852"/>
            <ac:picMk id="10" creationId="{76BA64D4-E1F8-5449-9484-03975D189B09}"/>
          </ac:picMkLst>
        </pc:picChg>
      </pc:sldChg>
      <pc:sldChg chg="modSp mod">
        <pc:chgData name="Sahil Jaswal" userId="159a2ddb-ddfb-4294-9463-02576708664e" providerId="ADAL" clId="{532D9306-C404-8146-AE20-0EB8F4E0F12C}" dt="2021-06-28T23:26:56.208" v="2930" actId="5793"/>
        <pc:sldMkLst>
          <pc:docMk/>
          <pc:sldMk cId="3649344278" sldId="853"/>
        </pc:sldMkLst>
        <pc:spChg chg="mod">
          <ac:chgData name="Sahil Jaswal" userId="159a2ddb-ddfb-4294-9463-02576708664e" providerId="ADAL" clId="{532D9306-C404-8146-AE20-0EB8F4E0F12C}" dt="2021-06-28T23:26:56.208" v="2930" actId="5793"/>
          <ac:spMkLst>
            <pc:docMk/>
            <pc:sldMk cId="3649344278" sldId="853"/>
            <ac:spMk id="3" creationId="{87133A7D-29D9-4B6B-9C8D-9D358DA72ABE}"/>
          </ac:spMkLst>
        </pc:spChg>
      </pc:sldChg>
      <pc:sldChg chg="addSp delSp modSp new mod setBg">
        <pc:chgData name="Sahil Jaswal" userId="159a2ddb-ddfb-4294-9463-02576708664e" providerId="ADAL" clId="{532D9306-C404-8146-AE20-0EB8F4E0F12C}" dt="2021-06-28T21:16:28.701" v="2489"/>
        <pc:sldMkLst>
          <pc:docMk/>
          <pc:sldMk cId="705921691" sldId="854"/>
        </pc:sldMkLst>
        <pc:spChg chg="mod">
          <ac:chgData name="Sahil Jaswal" userId="159a2ddb-ddfb-4294-9463-02576708664e" providerId="ADAL" clId="{532D9306-C404-8146-AE20-0EB8F4E0F12C}" dt="2021-06-28T21:16:01.665" v="2485" actId="26606"/>
          <ac:spMkLst>
            <pc:docMk/>
            <pc:sldMk cId="705921691" sldId="854"/>
            <ac:spMk id="2" creationId="{793CD422-3EEB-444B-B199-638C064FCCE2}"/>
          </ac:spMkLst>
        </pc:spChg>
        <pc:spChg chg="del">
          <ac:chgData name="Sahil Jaswal" userId="159a2ddb-ddfb-4294-9463-02576708664e" providerId="ADAL" clId="{532D9306-C404-8146-AE20-0EB8F4E0F12C}" dt="2021-06-28T21:16:01.665" v="2485" actId="26606"/>
          <ac:spMkLst>
            <pc:docMk/>
            <pc:sldMk cId="705921691" sldId="854"/>
            <ac:spMk id="3" creationId="{DE666470-58A9-D64F-A713-4D43BFDE372C}"/>
          </ac:spMkLst>
        </pc:spChg>
        <pc:spChg chg="mod">
          <ac:chgData name="Sahil Jaswal" userId="159a2ddb-ddfb-4294-9463-02576708664e" providerId="ADAL" clId="{532D9306-C404-8146-AE20-0EB8F4E0F12C}" dt="2021-06-28T21:16:01.665" v="2485" actId="26606"/>
          <ac:spMkLst>
            <pc:docMk/>
            <pc:sldMk cId="705921691" sldId="854"/>
            <ac:spMk id="4" creationId="{EE97BDDE-69EB-7342-9873-2A6CAAD19153}"/>
          </ac:spMkLst>
        </pc:spChg>
        <pc:spChg chg="add del mod">
          <ac:chgData name="Sahil Jaswal" userId="159a2ddb-ddfb-4294-9463-02576708664e" providerId="ADAL" clId="{532D9306-C404-8146-AE20-0EB8F4E0F12C}" dt="2021-06-28T21:16:28.701" v="2489"/>
          <ac:spMkLst>
            <pc:docMk/>
            <pc:sldMk cId="705921691" sldId="854"/>
            <ac:spMk id="5" creationId="{2C9CA172-8F93-2D45-9458-E1C45BDD49D2}"/>
          </ac:spMkLst>
        </pc:spChg>
        <pc:spChg chg="add">
          <ac:chgData name="Sahil Jaswal" userId="159a2ddb-ddfb-4294-9463-02576708664e" providerId="ADAL" clId="{532D9306-C404-8146-AE20-0EB8F4E0F12C}" dt="2021-06-28T21:16:01.665" v="2485" actId="26606"/>
          <ac:spMkLst>
            <pc:docMk/>
            <pc:sldMk cId="705921691" sldId="854"/>
            <ac:spMk id="12" creationId="{A3363022-C969-41E9-8EB2-E4C94908C1FA}"/>
          </ac:spMkLst>
        </pc:spChg>
        <pc:spChg chg="add">
          <ac:chgData name="Sahil Jaswal" userId="159a2ddb-ddfb-4294-9463-02576708664e" providerId="ADAL" clId="{532D9306-C404-8146-AE20-0EB8F4E0F12C}" dt="2021-06-28T21:16:01.665" v="2485" actId="26606"/>
          <ac:spMkLst>
            <pc:docMk/>
            <pc:sldMk cId="705921691" sldId="854"/>
            <ac:spMk id="14" creationId="{8D1AD6B3-BE88-4CEB-BA17-790657CC4729}"/>
          </ac:spMkLst>
        </pc:spChg>
        <pc:grpChg chg="add">
          <ac:chgData name="Sahil Jaswal" userId="159a2ddb-ddfb-4294-9463-02576708664e" providerId="ADAL" clId="{532D9306-C404-8146-AE20-0EB8F4E0F12C}" dt="2021-06-28T21:16:01.665" v="2485" actId="26606"/>
          <ac:grpSpMkLst>
            <pc:docMk/>
            <pc:sldMk cId="705921691" sldId="854"/>
            <ac:grpSpMk id="16" creationId="{89D1390B-7E13-4B4F-9CB2-391063412E54}"/>
          </ac:grpSpMkLst>
        </pc:grpChg>
        <pc:picChg chg="add mod">
          <ac:chgData name="Sahil Jaswal" userId="159a2ddb-ddfb-4294-9463-02576708664e" providerId="ADAL" clId="{532D9306-C404-8146-AE20-0EB8F4E0F12C}" dt="2021-06-28T21:16:27.389" v="2487" actId="207"/>
          <ac:picMkLst>
            <pc:docMk/>
            <pc:sldMk cId="705921691" sldId="854"/>
            <ac:picMk id="9" creationId="{35978580-5205-4E0C-AD84-D6729C05B78A}"/>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A01FDFC-8250-AD46-B773-8125051BCCF6}" type="datetimeFigureOut">
              <a:rPr lang="en-US" smtClean="0"/>
              <a:t>7/3/2021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CE5F624-DD5C-304D-B845-4CA850FA0F7C}" type="slidenum">
              <a:rPr lang="en-US" smtClean="0"/>
              <a:t>‹#›</a:t>
            </a:fld>
            <a:endParaRPr lang="en-US"/>
          </a:p>
        </p:txBody>
      </p:sp>
    </p:spTree>
    <p:extLst>
      <p:ext uri="{BB962C8B-B14F-4D97-AF65-F5344CB8AC3E}">
        <p14:creationId xmlns:p14="http://schemas.microsoft.com/office/powerpoint/2010/main" val="22471050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100"/>
          </a:p>
        </p:txBody>
      </p:sp>
      <p:sp>
        <p:nvSpPr>
          <p:cNvPr id="4" name="Slide Number Placeholder 3"/>
          <p:cNvSpPr>
            <a:spLocks noGrp="1"/>
          </p:cNvSpPr>
          <p:nvPr>
            <p:ph type="sldNum" sz="quarter" idx="5"/>
          </p:nvPr>
        </p:nvSpPr>
        <p:spPr/>
        <p:txBody>
          <a:bodyPr/>
          <a:lstStyle/>
          <a:p>
            <a:fld id="{5CE5F624-DD5C-304D-B845-4CA850FA0F7C}" type="slidenum">
              <a:rPr lang="en-US" smtClean="0"/>
              <a:t>1</a:t>
            </a:fld>
            <a:endParaRPr lang="en-US"/>
          </a:p>
        </p:txBody>
      </p:sp>
    </p:spTree>
    <p:extLst>
      <p:ext uri="{BB962C8B-B14F-4D97-AF65-F5344CB8AC3E}">
        <p14:creationId xmlns:p14="http://schemas.microsoft.com/office/powerpoint/2010/main" val="34881305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1200"/>
              </a:spcBef>
              <a:spcAft>
                <a:spcPts val="0"/>
              </a:spcAft>
              <a:buClrTx/>
              <a:buSzTx/>
              <a:buFontTx/>
              <a:buNone/>
              <a:tabLst/>
              <a:defRPr/>
            </a:pPr>
            <a:endParaRPr lang="en-US" sz="1100"/>
          </a:p>
        </p:txBody>
      </p:sp>
      <p:sp>
        <p:nvSpPr>
          <p:cNvPr id="4" name="Slide Number Placeholder 3"/>
          <p:cNvSpPr>
            <a:spLocks noGrp="1"/>
          </p:cNvSpPr>
          <p:nvPr>
            <p:ph type="sldNum" sz="quarter" idx="5"/>
          </p:nvPr>
        </p:nvSpPr>
        <p:spPr/>
        <p:txBody>
          <a:bodyPr/>
          <a:lstStyle/>
          <a:p>
            <a:fld id="{5CE5F624-DD5C-304D-B845-4CA850FA0F7C}" type="slidenum">
              <a:rPr lang="en-US" smtClean="0"/>
              <a:t>12</a:t>
            </a:fld>
            <a:endParaRPr lang="en-US"/>
          </a:p>
        </p:txBody>
      </p:sp>
    </p:spTree>
    <p:extLst>
      <p:ext uri="{BB962C8B-B14F-4D97-AF65-F5344CB8AC3E}">
        <p14:creationId xmlns:p14="http://schemas.microsoft.com/office/powerpoint/2010/main" val="29311569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1200"/>
              </a:spcBef>
              <a:spcAft>
                <a:spcPts val="0"/>
              </a:spcAft>
              <a:buClrTx/>
              <a:buSzTx/>
              <a:buFontTx/>
              <a:buNone/>
              <a:tabLst/>
              <a:defRPr/>
            </a:pPr>
            <a:r>
              <a:rPr lang="en-US" sz="1100"/>
              <a:t>Use this chart to document the groups and their associated permissions.</a:t>
            </a:r>
          </a:p>
        </p:txBody>
      </p:sp>
      <p:sp>
        <p:nvSpPr>
          <p:cNvPr id="4" name="Slide Number Placeholder 3"/>
          <p:cNvSpPr>
            <a:spLocks noGrp="1"/>
          </p:cNvSpPr>
          <p:nvPr>
            <p:ph type="sldNum" sz="quarter" idx="5"/>
          </p:nvPr>
        </p:nvSpPr>
        <p:spPr/>
        <p:txBody>
          <a:bodyPr/>
          <a:lstStyle/>
          <a:p>
            <a:fld id="{5CE5F624-DD5C-304D-B845-4CA850FA0F7C}" type="slidenum">
              <a:rPr lang="en-US" smtClean="0"/>
              <a:t>13</a:t>
            </a:fld>
            <a:endParaRPr lang="en-US"/>
          </a:p>
        </p:txBody>
      </p:sp>
    </p:spTree>
    <p:extLst>
      <p:ext uri="{BB962C8B-B14F-4D97-AF65-F5344CB8AC3E}">
        <p14:creationId xmlns:p14="http://schemas.microsoft.com/office/powerpoint/2010/main" val="33772798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1200"/>
              </a:spcBef>
              <a:spcAft>
                <a:spcPts val="0"/>
              </a:spcAft>
              <a:buClrTx/>
              <a:buSzTx/>
              <a:buFontTx/>
              <a:buNone/>
              <a:tabLst/>
              <a:defRPr/>
            </a:pPr>
            <a:endParaRPr lang="en-US" sz="1100">
              <a:latin typeface="+mn-lt"/>
            </a:endParaRPr>
          </a:p>
          <a:p>
            <a:pPr marL="0" marR="0" lvl="0" indent="0" algn="l" defTabSz="914400" rtl="0" eaLnBrk="1" fontAlgn="auto" latinLnBrk="0" hangingPunct="1">
              <a:lnSpc>
                <a:spcPct val="100000"/>
              </a:lnSpc>
              <a:spcBef>
                <a:spcPts val="1200"/>
              </a:spcBef>
              <a:spcAft>
                <a:spcPts val="0"/>
              </a:spcAft>
              <a:buClrTx/>
              <a:buSzTx/>
              <a:buFontTx/>
              <a:buNone/>
              <a:tabLst/>
              <a:defRPr/>
            </a:pPr>
            <a:endParaRPr lang="en-US" sz="1100">
              <a:latin typeface="+mn-lt"/>
            </a:endParaRPr>
          </a:p>
          <a:p>
            <a:pPr marL="0" marR="0" lvl="0" indent="0" algn="l" defTabSz="914400" rtl="0" eaLnBrk="1" fontAlgn="auto" latinLnBrk="0" hangingPunct="1">
              <a:lnSpc>
                <a:spcPct val="100000"/>
              </a:lnSpc>
              <a:spcBef>
                <a:spcPts val="1200"/>
              </a:spcBef>
              <a:spcAft>
                <a:spcPts val="0"/>
              </a:spcAft>
              <a:buClrTx/>
              <a:buSzTx/>
              <a:buFontTx/>
              <a:buNone/>
              <a:tabLst/>
              <a:defRPr/>
            </a:pPr>
            <a:endParaRPr lang="en-US" sz="1100">
              <a:latin typeface="+mn-lt"/>
            </a:endParaRPr>
          </a:p>
          <a:p>
            <a:pPr marL="0" marR="0" lvl="0" indent="0" algn="l" defTabSz="914400" rtl="0" eaLnBrk="1" fontAlgn="auto" latinLnBrk="0" hangingPunct="1">
              <a:lnSpc>
                <a:spcPct val="100000"/>
              </a:lnSpc>
              <a:spcBef>
                <a:spcPts val="1200"/>
              </a:spcBef>
              <a:spcAft>
                <a:spcPts val="0"/>
              </a:spcAft>
              <a:buClrTx/>
              <a:buSzTx/>
              <a:buFontTx/>
              <a:buNone/>
              <a:tabLst/>
              <a:defRPr/>
            </a:pPr>
            <a:endParaRPr lang="en-US" sz="1100">
              <a:latin typeface="+mn-lt"/>
            </a:endParaRPr>
          </a:p>
          <a:p>
            <a:pPr marL="0" marR="0" lvl="0" indent="0" algn="l" defTabSz="914400" rtl="0" eaLnBrk="1" fontAlgn="auto" latinLnBrk="0" hangingPunct="1">
              <a:lnSpc>
                <a:spcPct val="100000"/>
              </a:lnSpc>
              <a:spcBef>
                <a:spcPts val="1200"/>
              </a:spcBef>
              <a:spcAft>
                <a:spcPts val="0"/>
              </a:spcAft>
              <a:buClrTx/>
              <a:buSzTx/>
              <a:buFontTx/>
              <a:buNone/>
              <a:tabLst/>
              <a:defRPr/>
            </a:pPr>
            <a:endParaRPr lang="en-US" sz="1100">
              <a:latin typeface="+mn-lt"/>
            </a:endParaRPr>
          </a:p>
          <a:p>
            <a:pPr marL="0" marR="0" lvl="0" indent="0" algn="l" defTabSz="914400" rtl="0" eaLnBrk="1" fontAlgn="auto" latinLnBrk="0" hangingPunct="1">
              <a:lnSpc>
                <a:spcPct val="100000"/>
              </a:lnSpc>
              <a:spcBef>
                <a:spcPts val="1200"/>
              </a:spcBef>
              <a:spcAft>
                <a:spcPts val="0"/>
              </a:spcAft>
              <a:buClrTx/>
              <a:buSzTx/>
              <a:buFontTx/>
              <a:buNone/>
              <a:tabLst/>
              <a:defRPr/>
            </a:pPr>
            <a:endParaRPr lang="en-US" sz="1100">
              <a:latin typeface="+mn-lt"/>
            </a:endParaRPr>
          </a:p>
        </p:txBody>
      </p:sp>
      <p:sp>
        <p:nvSpPr>
          <p:cNvPr id="4" name="Slide Number Placeholder 3"/>
          <p:cNvSpPr>
            <a:spLocks noGrp="1"/>
          </p:cNvSpPr>
          <p:nvPr>
            <p:ph type="sldNum" sz="quarter" idx="5"/>
          </p:nvPr>
        </p:nvSpPr>
        <p:spPr/>
        <p:txBody>
          <a:bodyPr/>
          <a:lstStyle/>
          <a:p>
            <a:fld id="{5CE5F624-DD5C-304D-B845-4CA850FA0F7C}" type="slidenum">
              <a:rPr lang="en-US" smtClean="0"/>
              <a:t>14</a:t>
            </a:fld>
            <a:endParaRPr lang="en-US"/>
          </a:p>
        </p:txBody>
      </p:sp>
    </p:spTree>
    <p:extLst>
      <p:ext uri="{BB962C8B-B14F-4D97-AF65-F5344CB8AC3E}">
        <p14:creationId xmlns:p14="http://schemas.microsoft.com/office/powerpoint/2010/main" val="37442266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1200"/>
              </a:spcBef>
              <a:spcAft>
                <a:spcPts val="0"/>
              </a:spcAft>
              <a:buClrTx/>
              <a:buSzTx/>
              <a:buFontTx/>
              <a:buNone/>
              <a:tabLst/>
              <a:defRPr/>
            </a:pPr>
            <a:endParaRPr lang="en-US" sz="1100"/>
          </a:p>
        </p:txBody>
      </p:sp>
      <p:sp>
        <p:nvSpPr>
          <p:cNvPr id="4" name="Slide Number Placeholder 3"/>
          <p:cNvSpPr>
            <a:spLocks noGrp="1"/>
          </p:cNvSpPr>
          <p:nvPr>
            <p:ph type="sldNum" sz="quarter" idx="5"/>
          </p:nvPr>
        </p:nvSpPr>
        <p:spPr/>
        <p:txBody>
          <a:bodyPr/>
          <a:lstStyle/>
          <a:p>
            <a:fld id="{5CE5F624-DD5C-304D-B845-4CA850FA0F7C}" type="slidenum">
              <a:rPr lang="en-US" smtClean="0"/>
              <a:t>15</a:t>
            </a:fld>
            <a:endParaRPr lang="en-US"/>
          </a:p>
        </p:txBody>
      </p:sp>
    </p:spTree>
    <p:extLst>
      <p:ext uri="{BB962C8B-B14F-4D97-AF65-F5344CB8AC3E}">
        <p14:creationId xmlns:p14="http://schemas.microsoft.com/office/powerpoint/2010/main" val="24137152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1200"/>
              </a:spcBef>
              <a:spcAft>
                <a:spcPts val="0"/>
              </a:spcAft>
              <a:buClrTx/>
              <a:buSzTx/>
              <a:buFontTx/>
              <a:buNone/>
              <a:tabLst/>
              <a:defRPr/>
            </a:pPr>
            <a:endParaRPr lang="en-US" sz="1100"/>
          </a:p>
        </p:txBody>
      </p:sp>
      <p:sp>
        <p:nvSpPr>
          <p:cNvPr id="4" name="Slide Number Placeholder 3"/>
          <p:cNvSpPr>
            <a:spLocks noGrp="1"/>
          </p:cNvSpPr>
          <p:nvPr>
            <p:ph type="sldNum" sz="quarter" idx="5"/>
          </p:nvPr>
        </p:nvSpPr>
        <p:spPr/>
        <p:txBody>
          <a:bodyPr/>
          <a:lstStyle/>
          <a:p>
            <a:fld id="{5CE5F624-DD5C-304D-B845-4CA850FA0F7C}" type="slidenum">
              <a:rPr lang="en-US" smtClean="0"/>
              <a:t>16</a:t>
            </a:fld>
            <a:endParaRPr lang="en-US"/>
          </a:p>
        </p:txBody>
      </p:sp>
    </p:spTree>
    <p:extLst>
      <p:ext uri="{BB962C8B-B14F-4D97-AF65-F5344CB8AC3E}">
        <p14:creationId xmlns:p14="http://schemas.microsoft.com/office/powerpoint/2010/main" val="35130197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 typeface="+mj-lt"/>
              <a:buNone/>
              <a:tabLst/>
              <a:defRPr/>
            </a:pPr>
            <a:endParaRPr lang="en-US" sz="1100" baseline="0">
              <a:latin typeface="+mn-lt"/>
            </a:endParaRPr>
          </a:p>
          <a:p>
            <a:pPr marL="0" marR="0" indent="0" algn="l" defTabSz="457200" rtl="0" eaLnBrk="1" fontAlgn="auto" latinLnBrk="0" hangingPunct="1">
              <a:lnSpc>
                <a:spcPct val="100000"/>
              </a:lnSpc>
              <a:spcBef>
                <a:spcPts val="0"/>
              </a:spcBef>
              <a:spcAft>
                <a:spcPts val="0"/>
              </a:spcAft>
              <a:buClrTx/>
              <a:buSzTx/>
              <a:buFont typeface="+mj-lt"/>
              <a:buNone/>
              <a:tabLst/>
              <a:defRPr/>
            </a:pPr>
            <a:endParaRPr lang="en-US" sz="1100" kern="1200" baseline="0">
              <a:solidFill>
                <a:schemeClr val="tx1"/>
              </a:solidFill>
              <a:effectLst/>
              <a:latin typeface="+mn-lt"/>
              <a:cs typeface="Arial" panose="020B0604020202020204" pitchFamily="34" charset="0"/>
            </a:endParaRPr>
          </a:p>
        </p:txBody>
      </p:sp>
      <p:sp>
        <p:nvSpPr>
          <p:cNvPr id="4" name="Slide Number Placeholder 3"/>
          <p:cNvSpPr>
            <a:spLocks noGrp="1"/>
          </p:cNvSpPr>
          <p:nvPr>
            <p:ph type="sldNum" sz="quarter" idx="5"/>
          </p:nvPr>
        </p:nvSpPr>
        <p:spPr/>
        <p:txBody>
          <a:bodyPr/>
          <a:lstStyle/>
          <a:p>
            <a:fld id="{5CE5F624-DD5C-304D-B845-4CA850FA0F7C}" type="slidenum">
              <a:rPr lang="en-US" smtClean="0"/>
              <a:t>17</a:t>
            </a:fld>
            <a:endParaRPr lang="en-US"/>
          </a:p>
        </p:txBody>
      </p:sp>
    </p:spTree>
    <p:extLst>
      <p:ext uri="{BB962C8B-B14F-4D97-AF65-F5344CB8AC3E}">
        <p14:creationId xmlns:p14="http://schemas.microsoft.com/office/powerpoint/2010/main" val="26380297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 typeface="+mj-lt"/>
              <a:buNone/>
              <a:tabLst/>
              <a:defRPr/>
            </a:pPr>
            <a:endParaRPr lang="en-US" sz="1100" kern="1200">
              <a:solidFill>
                <a:schemeClr val="tx1"/>
              </a:solidFill>
              <a:effectLst/>
              <a:latin typeface="+mn-lt"/>
              <a:cs typeface="Arial" panose="020B0604020202020204" pitchFamily="34" charset="0"/>
            </a:endParaRPr>
          </a:p>
        </p:txBody>
      </p:sp>
      <p:sp>
        <p:nvSpPr>
          <p:cNvPr id="4" name="Slide Number Placeholder 3"/>
          <p:cNvSpPr>
            <a:spLocks noGrp="1"/>
          </p:cNvSpPr>
          <p:nvPr>
            <p:ph type="sldNum" sz="quarter" idx="5"/>
          </p:nvPr>
        </p:nvSpPr>
        <p:spPr/>
        <p:txBody>
          <a:bodyPr/>
          <a:lstStyle/>
          <a:p>
            <a:fld id="{5CE5F624-DD5C-304D-B845-4CA850FA0F7C}" type="slidenum">
              <a:rPr lang="en-US" smtClean="0"/>
              <a:t>18</a:t>
            </a:fld>
            <a:endParaRPr lang="en-US"/>
          </a:p>
        </p:txBody>
      </p:sp>
    </p:spTree>
    <p:extLst>
      <p:ext uri="{BB962C8B-B14F-4D97-AF65-F5344CB8AC3E}">
        <p14:creationId xmlns:p14="http://schemas.microsoft.com/office/powerpoint/2010/main" val="17398515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 typeface="+mj-lt"/>
              <a:buNone/>
              <a:tabLst/>
              <a:defRPr/>
            </a:pPr>
            <a:endParaRPr lang="en-US" sz="1100"/>
          </a:p>
        </p:txBody>
      </p:sp>
      <p:sp>
        <p:nvSpPr>
          <p:cNvPr id="4" name="Slide Number Placeholder 3"/>
          <p:cNvSpPr>
            <a:spLocks noGrp="1"/>
          </p:cNvSpPr>
          <p:nvPr>
            <p:ph type="sldNum" sz="quarter" idx="5"/>
          </p:nvPr>
        </p:nvSpPr>
        <p:spPr/>
        <p:txBody>
          <a:bodyPr/>
          <a:lstStyle/>
          <a:p>
            <a:fld id="{5CE5F624-DD5C-304D-B845-4CA850FA0F7C}" type="slidenum">
              <a:rPr lang="en-US" smtClean="0"/>
              <a:t>19</a:t>
            </a:fld>
            <a:endParaRPr lang="en-US"/>
          </a:p>
        </p:txBody>
      </p:sp>
    </p:spTree>
    <p:extLst>
      <p:ext uri="{BB962C8B-B14F-4D97-AF65-F5344CB8AC3E}">
        <p14:creationId xmlns:p14="http://schemas.microsoft.com/office/powerpoint/2010/main" val="27891192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CE5F624-DD5C-304D-B845-4CA850FA0F7C}" type="slidenum">
              <a:rPr lang="en-US" smtClean="0"/>
              <a:t>20</a:t>
            </a:fld>
            <a:endParaRPr lang="en-US"/>
          </a:p>
        </p:txBody>
      </p:sp>
    </p:spTree>
    <p:extLst>
      <p:ext uri="{BB962C8B-B14F-4D97-AF65-F5344CB8AC3E}">
        <p14:creationId xmlns:p14="http://schemas.microsoft.com/office/powerpoint/2010/main" val="10221317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CE5F624-DD5C-304D-B845-4CA850FA0F7C}" type="slidenum">
              <a:rPr lang="en-US" smtClean="0"/>
              <a:t>21</a:t>
            </a:fld>
            <a:endParaRPr lang="en-US"/>
          </a:p>
        </p:txBody>
      </p:sp>
    </p:spTree>
    <p:extLst>
      <p:ext uri="{BB962C8B-B14F-4D97-AF65-F5344CB8AC3E}">
        <p14:creationId xmlns:p14="http://schemas.microsoft.com/office/powerpoint/2010/main" val="7781510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pPr marL="0" indent="0">
              <a:buNone/>
            </a:pPr>
            <a:r>
              <a:rPr lang="en-US" sz="1100"/>
              <a:t>.</a:t>
            </a:r>
          </a:p>
        </p:txBody>
      </p:sp>
    </p:spTree>
    <p:extLst>
      <p:ext uri="{BB962C8B-B14F-4D97-AF65-F5344CB8AC3E}">
        <p14:creationId xmlns:p14="http://schemas.microsoft.com/office/powerpoint/2010/main" val="10245846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pPr marL="0" indent="0">
              <a:buNone/>
            </a:pPr>
            <a:endParaRPr lang="en-US" sz="1100"/>
          </a:p>
        </p:txBody>
      </p:sp>
    </p:spTree>
    <p:extLst>
      <p:ext uri="{BB962C8B-B14F-4D97-AF65-F5344CB8AC3E}">
        <p14:creationId xmlns:p14="http://schemas.microsoft.com/office/powerpoint/2010/main" val="38980803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pPr marL="0" indent="0">
              <a:buNone/>
            </a:pPr>
            <a:endParaRPr lang="en-US" sz="1100"/>
          </a:p>
        </p:txBody>
      </p:sp>
    </p:spTree>
    <p:extLst>
      <p:ext uri="{BB962C8B-B14F-4D97-AF65-F5344CB8AC3E}">
        <p14:creationId xmlns:p14="http://schemas.microsoft.com/office/powerpoint/2010/main" val="31890117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100">
              <a:solidFill>
                <a:schemeClr val="tx1">
                  <a:lumMod val="75000"/>
                  <a:lumOff val="25000"/>
                </a:schemeClr>
              </a:solidFill>
              <a:latin typeface="+mn-lt"/>
              <a:ea typeface="Amazon Ember" panose="02000000000000000000" pitchFamily="2" charset="0"/>
              <a:cs typeface="Amazon Ember" panose="020B0603020204020204" pitchFamily="34" charset="0"/>
            </a:endParaRPr>
          </a:p>
        </p:txBody>
      </p:sp>
      <p:sp>
        <p:nvSpPr>
          <p:cNvPr id="4" name="Slide Number Placeholder 3"/>
          <p:cNvSpPr>
            <a:spLocks noGrp="1"/>
          </p:cNvSpPr>
          <p:nvPr>
            <p:ph type="sldNum" sz="quarter" idx="5"/>
          </p:nvPr>
        </p:nvSpPr>
        <p:spPr/>
        <p:txBody>
          <a:bodyPr/>
          <a:lstStyle/>
          <a:p>
            <a:fld id="{5CE5F624-DD5C-304D-B845-4CA850FA0F7C}" type="slidenum">
              <a:rPr lang="en-US" smtClean="0"/>
              <a:t>5</a:t>
            </a:fld>
            <a:endParaRPr lang="en-US"/>
          </a:p>
        </p:txBody>
      </p:sp>
    </p:spTree>
    <p:extLst>
      <p:ext uri="{BB962C8B-B14F-4D97-AF65-F5344CB8AC3E}">
        <p14:creationId xmlns:p14="http://schemas.microsoft.com/office/powerpoint/2010/main" val="2909479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1200"/>
              <a:t>an online medical social networking and diagnosis assistance application</a:t>
            </a:r>
          </a:p>
          <a:p>
            <a:endParaRPr lang="en-US" altLang="zh-CN" sz="1200"/>
          </a:p>
          <a:p>
            <a:r>
              <a:rPr lang="en-US" altLang="zh-CN" sz="1200"/>
              <a:t>for </a:t>
            </a:r>
            <a:r>
              <a:rPr lang="en-US" sz="1200"/>
              <a:t>users in APAC, the US, and Europe</a:t>
            </a:r>
          </a:p>
          <a:p>
            <a:endParaRPr lang="en-US"/>
          </a:p>
        </p:txBody>
      </p:sp>
      <p:sp>
        <p:nvSpPr>
          <p:cNvPr id="4" name="Slide Number Placeholder 3"/>
          <p:cNvSpPr>
            <a:spLocks noGrp="1"/>
          </p:cNvSpPr>
          <p:nvPr>
            <p:ph type="sldNum" sz="quarter" idx="5"/>
          </p:nvPr>
        </p:nvSpPr>
        <p:spPr/>
        <p:txBody>
          <a:bodyPr/>
          <a:lstStyle/>
          <a:p>
            <a:fld id="{5CE5F624-DD5C-304D-B845-4CA850FA0F7C}" type="slidenum">
              <a:rPr lang="en-US" smtClean="0"/>
              <a:t>6</a:t>
            </a:fld>
            <a:endParaRPr lang="en-US"/>
          </a:p>
        </p:txBody>
      </p:sp>
    </p:spTree>
    <p:extLst>
      <p:ext uri="{BB962C8B-B14F-4D97-AF65-F5344CB8AC3E}">
        <p14:creationId xmlns:p14="http://schemas.microsoft.com/office/powerpoint/2010/main" val="13542638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CE5F624-DD5C-304D-B845-4CA850FA0F7C}" type="slidenum">
              <a:rPr lang="en-US" smtClean="0"/>
              <a:t>9</a:t>
            </a:fld>
            <a:endParaRPr lang="en-US"/>
          </a:p>
        </p:txBody>
      </p:sp>
    </p:spTree>
    <p:extLst>
      <p:ext uri="{BB962C8B-B14F-4D97-AF65-F5344CB8AC3E}">
        <p14:creationId xmlns:p14="http://schemas.microsoft.com/office/powerpoint/2010/main" val="32871337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5CE5F624-DD5C-304D-B845-4CA850FA0F7C}" type="slidenum">
              <a:rPr lang="en-US" smtClean="0"/>
              <a:t>10</a:t>
            </a:fld>
            <a:endParaRPr lang="en-US"/>
          </a:p>
        </p:txBody>
      </p:sp>
    </p:spTree>
    <p:extLst>
      <p:ext uri="{BB962C8B-B14F-4D97-AF65-F5344CB8AC3E}">
        <p14:creationId xmlns:p14="http://schemas.microsoft.com/office/powerpoint/2010/main" val="40307806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1200"/>
              </a:spcBef>
              <a:spcAft>
                <a:spcPts val="0"/>
              </a:spcAft>
              <a:buClrTx/>
              <a:buSzTx/>
              <a:buFontTx/>
              <a:buNone/>
              <a:tabLst/>
              <a:defRPr/>
            </a:pPr>
            <a:r>
              <a:rPr lang="en-US" sz="1100">
                <a:latin typeface="+mn-lt"/>
                <a:ea typeface="Amazon Ember" panose="020B0603020204020204" pitchFamily="34" charset="0"/>
                <a:cs typeface="Amazon Ember" panose="020B0603020204020204" pitchFamily="34" charset="0"/>
              </a:rPr>
              <a:t>Use this chart to document users, groups, and roles that need to be created.</a:t>
            </a:r>
          </a:p>
        </p:txBody>
      </p:sp>
      <p:sp>
        <p:nvSpPr>
          <p:cNvPr id="4" name="Slide Number Placeholder 3"/>
          <p:cNvSpPr>
            <a:spLocks noGrp="1"/>
          </p:cNvSpPr>
          <p:nvPr>
            <p:ph type="sldNum" sz="quarter" idx="5"/>
          </p:nvPr>
        </p:nvSpPr>
        <p:spPr/>
        <p:txBody>
          <a:bodyPr/>
          <a:lstStyle/>
          <a:p>
            <a:fld id="{5CE5F624-DD5C-304D-B845-4CA850FA0F7C}" type="slidenum">
              <a:rPr lang="en-US" smtClean="0"/>
              <a:t>11</a:t>
            </a:fld>
            <a:endParaRPr lang="en-US"/>
          </a:p>
        </p:txBody>
      </p:sp>
    </p:spTree>
    <p:extLst>
      <p:ext uri="{BB962C8B-B14F-4D97-AF65-F5344CB8AC3E}">
        <p14:creationId xmlns:p14="http://schemas.microsoft.com/office/powerpoint/2010/main" val="428740553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1.xml"/><Relationship Id="rId6" Type="http://schemas.openxmlformats.org/officeDocument/2006/relationships/oleObject" Target="../embeddings/oleObject2.bin"/><Relationship Id="rId5" Type="http://schemas.openxmlformats.org/officeDocument/2006/relationships/image" Target="../media/image2.wmf"/><Relationship Id="rId4" Type="http://schemas.openxmlformats.org/officeDocument/2006/relationships/oleObject" Target="../embeddings/oleObject1.bin"/></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2.xml"/><Relationship Id="rId4" Type="http://schemas.openxmlformats.org/officeDocument/2006/relationships/image" Target="../media/image6.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3.xml"/><Relationship Id="rId6" Type="http://schemas.openxmlformats.org/officeDocument/2006/relationships/image" Target="../media/image7.wmf"/><Relationship Id="rId5" Type="http://schemas.openxmlformats.org/officeDocument/2006/relationships/oleObject" Target="../embeddings/oleObject3.bin"/><Relationship Id="rId4" Type="http://schemas.openxmlformats.org/officeDocument/2006/relationships/image" Target="../media/image6.pn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4.xml"/><Relationship Id="rId4" Type="http://schemas.openxmlformats.org/officeDocument/2006/relationships/image" Target="../media/image6.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7BB293F-3223-4148-8FC0-4957EAA0B9E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0817" cy="6858000"/>
          </a:xfrm>
          <a:prstGeom prst="rect">
            <a:avLst/>
          </a:prstGeom>
        </p:spPr>
      </p:pic>
      <p:sp>
        <p:nvSpPr>
          <p:cNvPr id="2" name="Title 1"/>
          <p:cNvSpPr>
            <a:spLocks noGrp="1"/>
          </p:cNvSpPr>
          <p:nvPr>
            <p:ph type="ctrTitle"/>
          </p:nvPr>
        </p:nvSpPr>
        <p:spPr>
          <a:xfrm>
            <a:off x="5436732" y="2688719"/>
            <a:ext cx="6609493" cy="834496"/>
          </a:xfrm>
        </p:spPr>
        <p:txBody>
          <a:bodyPr anchor="b">
            <a:noAutofit/>
          </a:bodyPr>
          <a:lstStyle>
            <a:lvl1pPr algn="l">
              <a:defRPr sz="4000" b="0" i="0">
                <a:solidFill>
                  <a:schemeClr val="bg1"/>
                </a:solidFill>
                <a:latin typeface="Amazon Ember Light" charset="0"/>
                <a:ea typeface="Amazon Ember Light" charset="0"/>
                <a:cs typeface="Amazon Ember Light" charset="0"/>
              </a:defRPr>
            </a:lvl1pPr>
          </a:lstStyle>
          <a:p>
            <a:r>
              <a:rPr lang="en-US"/>
              <a:t>Click to edit Master title style</a:t>
            </a:r>
          </a:p>
        </p:txBody>
      </p:sp>
      <p:sp>
        <p:nvSpPr>
          <p:cNvPr id="3" name="Subtitle 2"/>
          <p:cNvSpPr>
            <a:spLocks noGrp="1"/>
          </p:cNvSpPr>
          <p:nvPr>
            <p:ph type="subTitle" idx="1"/>
          </p:nvPr>
        </p:nvSpPr>
        <p:spPr>
          <a:xfrm>
            <a:off x="5436733" y="3523215"/>
            <a:ext cx="6056582" cy="418570"/>
          </a:xfrm>
        </p:spPr>
        <p:txBody>
          <a:bodyPr>
            <a:normAutofit/>
          </a:bodyPr>
          <a:lstStyle>
            <a:lvl1pPr marL="0" indent="0" algn="l">
              <a:buNone/>
              <a:defRPr sz="2000" b="0" i="0">
                <a:solidFill>
                  <a:schemeClr val="bg1"/>
                </a:solidFill>
                <a:latin typeface="Amazon Ember Light" charset="0"/>
                <a:ea typeface="Amazon Ember Light" charset="0"/>
                <a:cs typeface="Amazon Ember Light"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graphicFrame>
        <p:nvGraphicFramePr>
          <p:cNvPr id="12" name="Object 11">
            <a:extLst>
              <a:ext uri="{FF2B5EF4-FFF2-40B4-BE49-F238E27FC236}">
                <a16:creationId xmlns:a16="http://schemas.microsoft.com/office/drawing/2014/main" id="{80DEBD7B-5FA9-4992-A601-EB72CF549893}"/>
              </a:ext>
            </a:extLst>
          </p:cNvPr>
          <p:cNvGraphicFramePr>
            <a:graphicFrameLocks noChangeAspect="1"/>
          </p:cNvGraphicFramePr>
          <p:nvPr userDrawn="1"/>
        </p:nvGraphicFramePr>
        <p:xfrm>
          <a:off x="12185650" y="25400"/>
          <a:ext cx="9525" cy="6858000"/>
        </p:xfrm>
        <a:graphic>
          <a:graphicData uri="http://schemas.openxmlformats.org/presentationml/2006/ole">
            <mc:AlternateContent xmlns:mc="http://schemas.openxmlformats.org/markup-compatibility/2006">
              <mc:Choice xmlns:v="urn:schemas-microsoft-com:vml" Requires="v">
                <p:oleObj name="Image" r:id="rId4" imgW="12600" imgH="9142560" progId="Photoshop.Image.17">
                  <p:embed/>
                </p:oleObj>
              </mc:Choice>
              <mc:Fallback>
                <p:oleObj name="Image" r:id="rId4" imgW="12600" imgH="9142560" progId="Photoshop.Image.17">
                  <p:embed/>
                  <p:pic>
                    <p:nvPicPr>
                      <p:cNvPr id="12" name="Object 11">
                        <a:extLst>
                          <a:ext uri="{FF2B5EF4-FFF2-40B4-BE49-F238E27FC236}">
                            <a16:creationId xmlns:a16="http://schemas.microsoft.com/office/drawing/2014/main" id="{80DEBD7B-5FA9-4992-A601-EB72CF549893}"/>
                          </a:ext>
                        </a:extLst>
                      </p:cNvPr>
                      <p:cNvPicPr/>
                      <p:nvPr/>
                    </p:nvPicPr>
                    <p:blipFill>
                      <a:blip r:embed="rId5"/>
                      <a:stretch>
                        <a:fillRect/>
                      </a:stretch>
                    </p:blipFill>
                    <p:spPr>
                      <a:xfrm>
                        <a:off x="12185650" y="25400"/>
                        <a:ext cx="9525" cy="6858000"/>
                      </a:xfrm>
                      <a:prstGeom prst="rect">
                        <a:avLst/>
                      </a:prstGeom>
                    </p:spPr>
                  </p:pic>
                </p:oleObj>
              </mc:Fallback>
            </mc:AlternateContent>
          </a:graphicData>
        </a:graphic>
      </p:graphicFrame>
      <p:graphicFrame>
        <p:nvGraphicFramePr>
          <p:cNvPr id="13" name="Object 12">
            <a:extLst>
              <a:ext uri="{FF2B5EF4-FFF2-40B4-BE49-F238E27FC236}">
                <a16:creationId xmlns:a16="http://schemas.microsoft.com/office/drawing/2014/main" id="{7120EA26-A6C6-4FDA-A6D6-DC0B8AAABE75}"/>
              </a:ext>
            </a:extLst>
          </p:cNvPr>
          <p:cNvGraphicFramePr>
            <a:graphicFrameLocks noChangeAspect="1"/>
          </p:cNvGraphicFramePr>
          <p:nvPr userDrawn="1"/>
        </p:nvGraphicFramePr>
        <p:xfrm>
          <a:off x="12186206" y="0"/>
          <a:ext cx="9525" cy="6858000"/>
        </p:xfrm>
        <a:graphic>
          <a:graphicData uri="http://schemas.openxmlformats.org/presentationml/2006/ole">
            <mc:AlternateContent xmlns:mc="http://schemas.openxmlformats.org/markup-compatibility/2006">
              <mc:Choice xmlns:v="urn:schemas-microsoft-com:vml" Requires="v">
                <p:oleObj name="Image" r:id="rId6" imgW="12600" imgH="9142560" progId="Photoshop.Image.17">
                  <p:embed/>
                </p:oleObj>
              </mc:Choice>
              <mc:Fallback>
                <p:oleObj name="Image" r:id="rId6" imgW="12600" imgH="9142560" progId="Photoshop.Image.17">
                  <p:embed/>
                  <p:pic>
                    <p:nvPicPr>
                      <p:cNvPr id="13" name="Object 12">
                        <a:extLst>
                          <a:ext uri="{FF2B5EF4-FFF2-40B4-BE49-F238E27FC236}">
                            <a16:creationId xmlns:a16="http://schemas.microsoft.com/office/drawing/2014/main" id="{7120EA26-A6C6-4FDA-A6D6-DC0B8AAABE75}"/>
                          </a:ext>
                        </a:extLst>
                      </p:cNvPr>
                      <p:cNvPicPr/>
                      <p:nvPr/>
                    </p:nvPicPr>
                    <p:blipFill>
                      <a:blip r:embed="rId5"/>
                      <a:stretch>
                        <a:fillRect/>
                      </a:stretch>
                    </p:blipFill>
                    <p:spPr>
                      <a:xfrm>
                        <a:off x="12186206" y="0"/>
                        <a:ext cx="9525" cy="6858000"/>
                      </a:xfrm>
                      <a:prstGeom prst="rect">
                        <a:avLst/>
                      </a:prstGeom>
                    </p:spPr>
                  </p:pic>
                </p:oleObj>
              </mc:Fallback>
            </mc:AlternateContent>
          </a:graphicData>
        </a:graphic>
      </p:graphicFrame>
      <p:sp>
        <p:nvSpPr>
          <p:cNvPr id="8" name="Footer Placeholder 4">
            <a:extLst>
              <a:ext uri="{FF2B5EF4-FFF2-40B4-BE49-F238E27FC236}">
                <a16:creationId xmlns:a16="http://schemas.microsoft.com/office/drawing/2014/main" id="{FC26AC82-D0B0-B344-AEB0-A73095601E6F}"/>
              </a:ext>
            </a:extLst>
          </p:cNvPr>
          <p:cNvSpPr>
            <a:spLocks noGrp="1"/>
          </p:cNvSpPr>
          <p:nvPr>
            <p:ph type="ftr" sz="quarter" idx="3"/>
          </p:nvPr>
        </p:nvSpPr>
        <p:spPr>
          <a:xfrm>
            <a:off x="419100" y="6356350"/>
            <a:ext cx="6871048" cy="365125"/>
          </a:xfrm>
          <a:prstGeom prst="rect">
            <a:avLst/>
          </a:prstGeom>
        </p:spPr>
        <p:txBody>
          <a:bodyPr vert="horz" lIns="91440" tIns="45720" rIns="91440" bIns="45720" rtlCol="0" anchor="ctr"/>
          <a:lstStyle>
            <a:lvl1pPr algn="l">
              <a:defRPr sz="10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a:t>© 2018 Amazon Web Services, Inc. or its Affiliates. All rights reserved. Amazon confidential.</a:t>
            </a:r>
          </a:p>
        </p:txBody>
      </p:sp>
    </p:spTree>
    <p:custDataLst>
      <p:tags r:id="rId1"/>
    </p:custDataLst>
    <p:extLst>
      <p:ext uri="{BB962C8B-B14F-4D97-AF65-F5344CB8AC3E}">
        <p14:creationId xmlns:p14="http://schemas.microsoft.com/office/powerpoint/2010/main" val="29671809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EEF8435-E29E-D44E-B393-2A2597CA3C0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9524"/>
          </a:xfrm>
          <a:prstGeom prst="rect">
            <a:avLst/>
          </a:prstGeom>
        </p:spPr>
      </p:pic>
      <p:sp>
        <p:nvSpPr>
          <p:cNvPr id="2" name="Title 1"/>
          <p:cNvSpPr>
            <a:spLocks noGrp="1"/>
          </p:cNvSpPr>
          <p:nvPr>
            <p:ph type="title"/>
          </p:nvPr>
        </p:nvSpPr>
        <p:spPr>
          <a:xfrm>
            <a:off x="238538" y="263527"/>
            <a:ext cx="11115261" cy="779463"/>
          </a:xfrm>
        </p:spPr>
        <p:txBody>
          <a:bodyPr/>
          <a:lstStyle>
            <a:lvl1pPr>
              <a:defRPr b="0" i="0">
                <a:solidFill>
                  <a:schemeClr val="bg1"/>
                </a:solidFill>
                <a:latin typeface="Amazon Ember Light" charset="0"/>
                <a:ea typeface="Amazon Ember Light" charset="0"/>
                <a:cs typeface="Amazon Ember Light" charset="0"/>
              </a:defRPr>
            </a:lvl1pPr>
          </a:lstStyle>
          <a:p>
            <a:r>
              <a:rPr lang="en-US"/>
              <a:t>Click to edit Master title style</a:t>
            </a:r>
          </a:p>
        </p:txBody>
      </p:sp>
      <p:sp>
        <p:nvSpPr>
          <p:cNvPr id="3" name="Content Placeholder 2"/>
          <p:cNvSpPr>
            <a:spLocks noGrp="1"/>
          </p:cNvSpPr>
          <p:nvPr>
            <p:ph idx="1"/>
          </p:nvPr>
        </p:nvSpPr>
        <p:spPr>
          <a:xfrm>
            <a:off x="238538" y="1243016"/>
            <a:ext cx="10515600" cy="4913308"/>
          </a:xfrm>
        </p:spPr>
        <p:txBody>
          <a:bodyPr/>
          <a:lstStyle>
            <a:lvl1pPr marL="228600" indent="-228600">
              <a:buFontTx/>
              <a:buBlip>
                <a:blip r:embed="rId3"/>
              </a:buBlip>
              <a:defRPr b="0" i="0">
                <a:solidFill>
                  <a:schemeClr val="bg1"/>
                </a:solidFill>
                <a:latin typeface="Amazon Ember Light" charset="0"/>
                <a:ea typeface="Amazon Ember Light" charset="0"/>
                <a:cs typeface="Amazon Ember Light" charset="0"/>
              </a:defRPr>
            </a:lvl1pPr>
            <a:lvl2pPr marL="685800" indent="-228600">
              <a:buFontTx/>
              <a:buBlip>
                <a:blip r:embed="rId3"/>
              </a:buBlip>
              <a:defRPr b="0" i="0">
                <a:solidFill>
                  <a:schemeClr val="bg1"/>
                </a:solidFill>
                <a:latin typeface="Amazon Ember Light" charset="0"/>
                <a:ea typeface="Amazon Ember Light" charset="0"/>
                <a:cs typeface="Amazon Ember Light" charset="0"/>
              </a:defRPr>
            </a:lvl2pPr>
            <a:lvl3pPr marL="1143000" indent="-228600">
              <a:buFontTx/>
              <a:buBlip>
                <a:blip r:embed="rId3"/>
              </a:buBlip>
              <a:defRPr b="0" i="0">
                <a:solidFill>
                  <a:schemeClr val="bg1"/>
                </a:solidFill>
                <a:latin typeface="Amazon Ember Light" charset="0"/>
                <a:ea typeface="Amazon Ember Light" charset="0"/>
                <a:cs typeface="Amazon Ember Light" charset="0"/>
              </a:defRPr>
            </a:lvl3pPr>
            <a:lvl4pPr marL="1600200" indent="-228600">
              <a:buFontTx/>
              <a:buBlip>
                <a:blip r:embed="rId3"/>
              </a:buBlip>
              <a:defRPr b="0" i="0">
                <a:solidFill>
                  <a:schemeClr val="bg1"/>
                </a:solidFill>
                <a:latin typeface="Amazon Ember Light" charset="0"/>
                <a:ea typeface="Amazon Ember Light" charset="0"/>
                <a:cs typeface="Amazon Ember Light" charset="0"/>
              </a:defRPr>
            </a:lvl4pPr>
            <a:lvl5pPr marL="2057400" indent="-228600">
              <a:buFontTx/>
              <a:buBlip>
                <a:blip r:embed="rId3"/>
              </a:buBlip>
              <a:defRPr b="0" i="0">
                <a:solidFill>
                  <a:schemeClr val="bg1"/>
                </a:solidFill>
                <a:latin typeface="Amazon Ember Light" charset="0"/>
                <a:ea typeface="Amazon Ember Light" charset="0"/>
                <a:cs typeface="Amazon Ember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p:txBody>
          <a:bodyPr/>
          <a:lstStyle>
            <a:lvl1pPr>
              <a:defRPr b="0" i="0">
                <a:solidFill>
                  <a:schemeClr val="bg1"/>
                </a:solidFill>
                <a:latin typeface="Helvetica Neue LT Std 65 Medium" charset="0"/>
                <a:ea typeface="Helvetica Neue LT Std 65 Medium" charset="0"/>
                <a:cs typeface="Helvetica Neue LT Std 65 Medium" charset="0"/>
              </a:defRPr>
            </a:lvl1pPr>
          </a:lstStyle>
          <a:p>
            <a:fld id="{9FC43BFD-8FF7-A343-A8A6-E2338FCE8046}" type="slidenum">
              <a:rPr lang="en-US" smtClean="0"/>
              <a:pPr/>
              <a:t>‹#›</a:t>
            </a:fld>
            <a:endParaRPr lang="en-US"/>
          </a:p>
        </p:txBody>
      </p:sp>
      <p:sp>
        <p:nvSpPr>
          <p:cNvPr id="8" name="Footer Placeholder 4">
            <a:extLst>
              <a:ext uri="{FF2B5EF4-FFF2-40B4-BE49-F238E27FC236}">
                <a16:creationId xmlns:a16="http://schemas.microsoft.com/office/drawing/2014/main" id="{05B072B9-D7D2-5945-9DEC-714400D3CADD}"/>
              </a:ext>
            </a:extLst>
          </p:cNvPr>
          <p:cNvSpPr>
            <a:spLocks noGrp="1"/>
          </p:cNvSpPr>
          <p:nvPr>
            <p:ph type="ftr" sz="quarter" idx="3"/>
          </p:nvPr>
        </p:nvSpPr>
        <p:spPr>
          <a:xfrm>
            <a:off x="419100" y="6356350"/>
            <a:ext cx="6871048" cy="365125"/>
          </a:xfrm>
          <a:prstGeom prst="rect">
            <a:avLst/>
          </a:prstGeom>
        </p:spPr>
        <p:txBody>
          <a:bodyPr vert="horz" lIns="91440" tIns="45720" rIns="91440" bIns="45720" rtlCol="0" anchor="ctr"/>
          <a:lstStyle>
            <a:lvl1pPr algn="l">
              <a:defRPr sz="10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a:t>© 2018 Amazon Web Services, Inc. or its Affiliates. All rights reserved. Amazon confidential.</a:t>
            </a:r>
          </a:p>
        </p:txBody>
      </p:sp>
    </p:spTree>
    <p:extLst>
      <p:ext uri="{BB962C8B-B14F-4D97-AF65-F5344CB8AC3E}">
        <p14:creationId xmlns:p14="http://schemas.microsoft.com/office/powerpoint/2010/main" val="13359108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A7A4752-9394-EF43-8785-993072B754E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9524"/>
          </a:xfrm>
          <a:prstGeom prst="rect">
            <a:avLst/>
          </a:prstGeom>
        </p:spPr>
      </p:pic>
      <p:sp>
        <p:nvSpPr>
          <p:cNvPr id="2" name="Title 1"/>
          <p:cNvSpPr>
            <a:spLocks noGrp="1"/>
          </p:cNvSpPr>
          <p:nvPr>
            <p:ph type="title"/>
          </p:nvPr>
        </p:nvSpPr>
        <p:spPr>
          <a:xfrm>
            <a:off x="662608" y="2770243"/>
            <a:ext cx="11115261" cy="779463"/>
          </a:xfrm>
        </p:spPr>
        <p:txBody>
          <a:bodyPr>
            <a:noAutofit/>
          </a:bodyPr>
          <a:lstStyle>
            <a:lvl1pPr>
              <a:defRPr sz="6000" b="0" i="0">
                <a:solidFill>
                  <a:schemeClr val="bg1"/>
                </a:solidFill>
                <a:latin typeface="Amazon Ember Light" charset="0"/>
                <a:ea typeface="Amazon Ember Light" charset="0"/>
                <a:cs typeface="Amazon Ember Light" charset="0"/>
              </a:defRPr>
            </a:lvl1pPr>
          </a:lstStyle>
          <a:p>
            <a:r>
              <a:rPr lang="en-US"/>
              <a:t>Click to edit Master title style</a:t>
            </a:r>
          </a:p>
        </p:txBody>
      </p:sp>
      <p:sp>
        <p:nvSpPr>
          <p:cNvPr id="6" name="Slide Number Placeholder 5"/>
          <p:cNvSpPr>
            <a:spLocks noGrp="1"/>
          </p:cNvSpPr>
          <p:nvPr>
            <p:ph type="sldNum" sz="quarter" idx="12"/>
          </p:nvPr>
        </p:nvSpPr>
        <p:spPr/>
        <p:txBody>
          <a:bodyPr/>
          <a:lstStyle>
            <a:lvl1pPr>
              <a:defRPr b="0" i="0">
                <a:solidFill>
                  <a:schemeClr val="bg1"/>
                </a:solidFill>
                <a:latin typeface="Helvetica Neue LT Std 65 Medium" charset="0"/>
                <a:ea typeface="Helvetica Neue LT Std 65 Medium" charset="0"/>
                <a:cs typeface="Helvetica Neue LT Std 65 Medium" charset="0"/>
              </a:defRPr>
            </a:lvl1pPr>
          </a:lstStyle>
          <a:p>
            <a:fld id="{9FC43BFD-8FF7-A343-A8A6-E2338FCE8046}" type="slidenum">
              <a:rPr lang="en-US" smtClean="0"/>
              <a:pPr/>
              <a:t>‹#›</a:t>
            </a:fld>
            <a:endParaRPr lang="en-US"/>
          </a:p>
        </p:txBody>
      </p:sp>
      <p:sp>
        <p:nvSpPr>
          <p:cNvPr id="5" name="Footer Placeholder 4">
            <a:extLst>
              <a:ext uri="{FF2B5EF4-FFF2-40B4-BE49-F238E27FC236}">
                <a16:creationId xmlns:a16="http://schemas.microsoft.com/office/drawing/2014/main" id="{5C4AD109-F517-6C47-BC28-4FE5CA6F7906}"/>
              </a:ext>
            </a:extLst>
          </p:cNvPr>
          <p:cNvSpPr>
            <a:spLocks noGrp="1"/>
          </p:cNvSpPr>
          <p:nvPr>
            <p:ph type="ftr" sz="quarter" idx="3"/>
          </p:nvPr>
        </p:nvSpPr>
        <p:spPr>
          <a:xfrm>
            <a:off x="419100" y="6356350"/>
            <a:ext cx="6871048" cy="365125"/>
          </a:xfrm>
          <a:prstGeom prst="rect">
            <a:avLst/>
          </a:prstGeom>
        </p:spPr>
        <p:txBody>
          <a:bodyPr vert="horz" lIns="91440" tIns="45720" rIns="91440" bIns="45720" rtlCol="0" anchor="ctr"/>
          <a:lstStyle>
            <a:lvl1pPr algn="l">
              <a:defRPr sz="10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a:t>© 2018 Amazon Web Services, Inc. or its Affiliates. All rights reserved. Amazon confidential.</a:t>
            </a:r>
          </a:p>
        </p:txBody>
      </p:sp>
    </p:spTree>
    <p:extLst>
      <p:ext uri="{BB962C8B-B14F-4D97-AF65-F5344CB8AC3E}">
        <p14:creationId xmlns:p14="http://schemas.microsoft.com/office/powerpoint/2010/main" val="7702102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D00D1B8-786D-A14A-BC8F-1CD55F6A16A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9730" y="-2237"/>
            <a:ext cx="12221730" cy="6860237"/>
          </a:xfrm>
          <a:prstGeom prst="rect">
            <a:avLst/>
          </a:prstGeom>
        </p:spPr>
      </p:pic>
      <p:sp>
        <p:nvSpPr>
          <p:cNvPr id="2" name="Title 1"/>
          <p:cNvSpPr>
            <a:spLocks noGrp="1"/>
          </p:cNvSpPr>
          <p:nvPr userDrawn="1">
            <p:ph type="title"/>
          </p:nvPr>
        </p:nvSpPr>
        <p:spPr>
          <a:xfrm>
            <a:off x="238539" y="263527"/>
            <a:ext cx="11115261" cy="779463"/>
          </a:xfrm>
        </p:spPr>
        <p:txBody>
          <a:bodyPr/>
          <a:lstStyle>
            <a:lvl1pPr>
              <a:defRPr b="0" i="0">
                <a:solidFill>
                  <a:schemeClr val="bg1"/>
                </a:solidFill>
                <a:latin typeface="Amazon Ember Light" charset="0"/>
                <a:ea typeface="Amazon Ember Light" charset="0"/>
                <a:cs typeface="Amazon Ember Light" charset="0"/>
              </a:defRPr>
            </a:lvl1pPr>
          </a:lstStyle>
          <a:p>
            <a:r>
              <a:rPr lang="en-US"/>
              <a:t>Click to edit Master title style</a:t>
            </a:r>
          </a:p>
        </p:txBody>
      </p:sp>
      <p:sp>
        <p:nvSpPr>
          <p:cNvPr id="3" name="Content Placeholder 2"/>
          <p:cNvSpPr>
            <a:spLocks noGrp="1"/>
          </p:cNvSpPr>
          <p:nvPr>
            <p:ph idx="1" hasCustomPrompt="1"/>
          </p:nvPr>
        </p:nvSpPr>
        <p:spPr>
          <a:xfrm>
            <a:off x="238539" y="1440305"/>
            <a:ext cx="11352570" cy="4913308"/>
          </a:xfrm>
        </p:spPr>
        <p:txBody>
          <a:bodyPr/>
          <a:lstStyle>
            <a:lvl1pPr marL="457200" indent="-457200">
              <a:buFontTx/>
              <a:buBlip>
                <a:blip r:embed="rId4"/>
              </a:buBlip>
              <a:defRPr b="0" i="0">
                <a:solidFill>
                  <a:schemeClr val="tx1"/>
                </a:solidFill>
                <a:latin typeface="Amazon Ember Light" charset="0"/>
                <a:ea typeface="Amazon Ember Light" charset="0"/>
                <a:cs typeface="Amazon Ember Light" charset="0"/>
              </a:defRPr>
            </a:lvl1pPr>
            <a:lvl2pPr marL="974725" indent="-457200">
              <a:buFontTx/>
              <a:buBlip>
                <a:blip r:embed="rId4"/>
              </a:buBlip>
              <a:defRPr b="0" i="0">
                <a:solidFill>
                  <a:schemeClr val="tx1"/>
                </a:solidFill>
                <a:latin typeface="Amazon Ember Light" charset="0"/>
                <a:ea typeface="Amazon Ember Light" charset="0"/>
                <a:cs typeface="Amazon Ember Light" charset="0"/>
              </a:defRPr>
            </a:lvl2pPr>
            <a:lvl3pPr marL="1428750" indent="-457200">
              <a:buFontTx/>
              <a:buBlip>
                <a:blip r:embed="rId4"/>
              </a:buBlip>
              <a:defRPr b="0" i="0">
                <a:solidFill>
                  <a:schemeClr val="tx1"/>
                </a:solidFill>
                <a:latin typeface="Amazon Ember Light" charset="0"/>
                <a:ea typeface="Amazon Ember Light" charset="0"/>
                <a:cs typeface="Amazon Ember Light" charset="0"/>
              </a:defRPr>
            </a:lvl3pPr>
            <a:lvl4pPr marL="1600200" indent="-228600">
              <a:buFontTx/>
              <a:buBlip>
                <a:blip r:embed="rId4"/>
              </a:buBlip>
              <a:defRPr b="0" i="0">
                <a:solidFill>
                  <a:schemeClr val="tx1"/>
                </a:solidFill>
                <a:latin typeface="Amazon Ember Light" charset="0"/>
                <a:ea typeface="Amazon Ember Light" charset="0"/>
                <a:cs typeface="Amazon Ember Light" charset="0"/>
              </a:defRPr>
            </a:lvl4pPr>
            <a:lvl5pPr marL="2057400" indent="-228600">
              <a:buFontTx/>
              <a:buBlip>
                <a:blip r:embed="rId4"/>
              </a:buBlip>
              <a:defRPr b="0" i="0">
                <a:solidFill>
                  <a:schemeClr val="tx1"/>
                </a:solidFill>
                <a:latin typeface="Amazon Ember Light" charset="0"/>
                <a:ea typeface="Amazon Ember Light" charset="0"/>
                <a:cs typeface="Amazon Ember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userDrawn="1">
            <p:ph type="sldNum" sz="quarter" idx="12"/>
          </p:nvPr>
        </p:nvSpPr>
        <p:spPr/>
        <p:txBody>
          <a:bodyPr/>
          <a:lstStyle>
            <a:lvl1pPr>
              <a:defRPr b="0" i="0">
                <a:solidFill>
                  <a:schemeClr val="tx1"/>
                </a:solidFill>
                <a:latin typeface="Helvetica Neue LT Std 65 Medium" charset="0"/>
                <a:ea typeface="Helvetica Neue LT Std 65 Medium" charset="0"/>
                <a:cs typeface="Helvetica Neue LT Std 65 Medium" charset="0"/>
              </a:defRPr>
            </a:lvl1pPr>
          </a:lstStyle>
          <a:p>
            <a:fld id="{9FC43BFD-8FF7-A343-A8A6-E2338FCE8046}" type="slidenum">
              <a:rPr lang="en-US" smtClean="0"/>
              <a:pPr/>
              <a:t>‹#›</a:t>
            </a:fld>
            <a:endParaRPr lang="en-US"/>
          </a:p>
        </p:txBody>
      </p:sp>
      <p:sp>
        <p:nvSpPr>
          <p:cNvPr id="8" name="Rectangle 7">
            <a:extLst>
              <a:ext uri="{FF2B5EF4-FFF2-40B4-BE49-F238E27FC236}">
                <a16:creationId xmlns:a16="http://schemas.microsoft.com/office/drawing/2014/main" id="{96387C53-21CC-4861-A773-CA9C4A46D5DF}"/>
              </a:ext>
            </a:extLst>
          </p:cNvPr>
          <p:cNvSpPr/>
          <p:nvPr userDrawn="1"/>
        </p:nvSpPr>
        <p:spPr>
          <a:xfrm>
            <a:off x="12099313" y="6815016"/>
            <a:ext cx="93955"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ooter Placeholder 4">
            <a:extLst>
              <a:ext uri="{FF2B5EF4-FFF2-40B4-BE49-F238E27FC236}">
                <a16:creationId xmlns:a16="http://schemas.microsoft.com/office/drawing/2014/main" id="{3C1BA2EB-5B12-D94A-A5C6-4BBE3D931951}"/>
              </a:ext>
            </a:extLst>
          </p:cNvPr>
          <p:cNvSpPr>
            <a:spLocks noGrp="1"/>
          </p:cNvSpPr>
          <p:nvPr>
            <p:ph type="ftr" sz="quarter" idx="3"/>
          </p:nvPr>
        </p:nvSpPr>
        <p:spPr>
          <a:xfrm>
            <a:off x="419100" y="6356350"/>
            <a:ext cx="6871048"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a:t>© 2018 Amazon Web Services, Inc. or its Affiliates. All rights reserved. Amazon confidential.</a:t>
            </a:r>
          </a:p>
        </p:txBody>
      </p:sp>
    </p:spTree>
    <p:custDataLst>
      <p:tags r:id="rId1"/>
    </p:custDataLst>
    <p:extLst>
      <p:ext uri="{BB962C8B-B14F-4D97-AF65-F5344CB8AC3E}">
        <p14:creationId xmlns:p14="http://schemas.microsoft.com/office/powerpoint/2010/main" val="25988308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7_Title and Content">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9A2D68D2-D08F-2241-94C9-53E6599FE3D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268" y="-2237"/>
            <a:ext cx="12193268" cy="6860237"/>
          </a:xfrm>
          <a:prstGeom prst="rect">
            <a:avLst/>
          </a:prstGeom>
        </p:spPr>
      </p:pic>
      <p:sp>
        <p:nvSpPr>
          <p:cNvPr id="2" name="Title 1"/>
          <p:cNvSpPr>
            <a:spLocks noGrp="1"/>
          </p:cNvSpPr>
          <p:nvPr userDrawn="1">
            <p:ph type="title"/>
          </p:nvPr>
        </p:nvSpPr>
        <p:spPr>
          <a:xfrm>
            <a:off x="238539" y="263527"/>
            <a:ext cx="11115261" cy="779463"/>
          </a:xfrm>
        </p:spPr>
        <p:txBody>
          <a:bodyPr/>
          <a:lstStyle>
            <a:lvl1pPr>
              <a:defRPr b="0" i="0">
                <a:solidFill>
                  <a:schemeClr val="bg1"/>
                </a:solidFill>
                <a:latin typeface="Amazon Ember Light" charset="0"/>
                <a:ea typeface="Amazon Ember Light" charset="0"/>
                <a:cs typeface="Amazon Ember Light" charset="0"/>
              </a:defRPr>
            </a:lvl1pPr>
          </a:lstStyle>
          <a:p>
            <a:r>
              <a:rPr lang="en-US"/>
              <a:t>Click to edit Master title style</a:t>
            </a:r>
          </a:p>
        </p:txBody>
      </p:sp>
      <p:sp>
        <p:nvSpPr>
          <p:cNvPr id="3" name="Content Placeholder 2"/>
          <p:cNvSpPr>
            <a:spLocks noGrp="1"/>
          </p:cNvSpPr>
          <p:nvPr userDrawn="1">
            <p:ph idx="1"/>
          </p:nvPr>
        </p:nvSpPr>
        <p:spPr>
          <a:xfrm>
            <a:off x="238539" y="1440305"/>
            <a:ext cx="5075583" cy="4913308"/>
          </a:xfrm>
        </p:spPr>
        <p:txBody>
          <a:bodyPr/>
          <a:lstStyle>
            <a:lvl1pPr marL="228600" indent="-228600">
              <a:buFontTx/>
              <a:buBlip>
                <a:blip r:embed="rId4"/>
              </a:buBlip>
              <a:defRPr b="0" i="0">
                <a:solidFill>
                  <a:schemeClr val="tx1"/>
                </a:solidFill>
                <a:latin typeface="Amazon Ember Light" charset="0"/>
                <a:ea typeface="Amazon Ember Light" charset="0"/>
                <a:cs typeface="Amazon Ember Light" charset="0"/>
              </a:defRPr>
            </a:lvl1pPr>
            <a:lvl2pPr marL="685800" indent="-228600">
              <a:buFontTx/>
              <a:buBlip>
                <a:blip r:embed="rId4"/>
              </a:buBlip>
              <a:defRPr b="0" i="0">
                <a:solidFill>
                  <a:schemeClr val="tx1"/>
                </a:solidFill>
                <a:latin typeface="Amazon Ember Light" charset="0"/>
                <a:ea typeface="Amazon Ember Light" charset="0"/>
                <a:cs typeface="Amazon Ember Light" charset="0"/>
              </a:defRPr>
            </a:lvl2pPr>
            <a:lvl3pPr marL="1143000" indent="-228600">
              <a:buFontTx/>
              <a:buBlip>
                <a:blip r:embed="rId4"/>
              </a:buBlip>
              <a:defRPr b="0" i="0">
                <a:solidFill>
                  <a:schemeClr val="tx1"/>
                </a:solidFill>
                <a:latin typeface="Amazon Ember Light" charset="0"/>
                <a:ea typeface="Amazon Ember Light" charset="0"/>
                <a:cs typeface="Amazon Ember Light" charset="0"/>
              </a:defRPr>
            </a:lvl3pPr>
            <a:lvl4pPr marL="1600200" indent="-228600">
              <a:buFontTx/>
              <a:buBlip>
                <a:blip r:embed="rId4"/>
              </a:buBlip>
              <a:defRPr b="0" i="0">
                <a:solidFill>
                  <a:schemeClr val="tx1"/>
                </a:solidFill>
                <a:latin typeface="Amazon Ember Light" charset="0"/>
                <a:ea typeface="Amazon Ember Light" charset="0"/>
                <a:cs typeface="Amazon Ember Light" charset="0"/>
              </a:defRPr>
            </a:lvl4pPr>
            <a:lvl5pPr marL="2057400" indent="-228600">
              <a:buFontTx/>
              <a:buBlip>
                <a:blip r:embed="rId4"/>
              </a:buBlip>
              <a:defRPr b="0" i="0">
                <a:solidFill>
                  <a:schemeClr val="tx1"/>
                </a:solidFill>
                <a:latin typeface="Amazon Ember Light" charset="0"/>
                <a:ea typeface="Amazon Ember Light" charset="0"/>
                <a:cs typeface="Amazon Ember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userDrawn="1">
            <p:ph type="sldNum" sz="quarter" idx="12"/>
          </p:nvPr>
        </p:nvSpPr>
        <p:spPr/>
        <p:txBody>
          <a:bodyPr/>
          <a:lstStyle>
            <a:lvl1pPr>
              <a:defRPr b="0" i="0">
                <a:solidFill>
                  <a:schemeClr val="tx1"/>
                </a:solidFill>
                <a:latin typeface="Helvetica Neue LT Std 65 Medium" charset="0"/>
                <a:ea typeface="Helvetica Neue LT Std 65 Medium" charset="0"/>
                <a:cs typeface="Helvetica Neue LT Std 65 Medium" charset="0"/>
              </a:defRPr>
            </a:lvl1pPr>
          </a:lstStyle>
          <a:p>
            <a:fld id="{9FC43BFD-8FF7-A343-A8A6-E2338FCE8046}" type="slidenum">
              <a:rPr lang="en-US" smtClean="0"/>
              <a:pPr/>
              <a:t>‹#›</a:t>
            </a:fld>
            <a:endParaRPr lang="en-US"/>
          </a:p>
        </p:txBody>
      </p:sp>
      <p:graphicFrame>
        <p:nvGraphicFramePr>
          <p:cNvPr id="11" name="Object 10">
            <a:extLst>
              <a:ext uri="{FF2B5EF4-FFF2-40B4-BE49-F238E27FC236}">
                <a16:creationId xmlns:a16="http://schemas.microsoft.com/office/drawing/2014/main" id="{203EF237-8DE6-4679-839B-F52D6B83D301}"/>
              </a:ext>
            </a:extLst>
          </p:cNvPr>
          <p:cNvGraphicFramePr>
            <a:graphicFrameLocks noChangeAspect="1"/>
          </p:cNvGraphicFramePr>
          <p:nvPr userDrawn="1"/>
        </p:nvGraphicFramePr>
        <p:xfrm>
          <a:off x="12175800" y="-31440"/>
          <a:ext cx="9525" cy="6858000"/>
        </p:xfrm>
        <a:graphic>
          <a:graphicData uri="http://schemas.openxmlformats.org/presentationml/2006/ole">
            <mc:AlternateContent xmlns:mc="http://schemas.openxmlformats.org/markup-compatibility/2006">
              <mc:Choice xmlns:v="urn:schemas-microsoft-com:vml" Requires="v">
                <p:oleObj name="Image" r:id="rId5" imgW="12600" imgH="9142560" progId="Photoshop.Image.17">
                  <p:embed/>
                </p:oleObj>
              </mc:Choice>
              <mc:Fallback>
                <p:oleObj name="Image" r:id="rId5" imgW="12600" imgH="9142560" progId="Photoshop.Image.17">
                  <p:embed/>
                  <p:pic>
                    <p:nvPicPr>
                      <p:cNvPr id="11" name="Object 10">
                        <a:extLst>
                          <a:ext uri="{FF2B5EF4-FFF2-40B4-BE49-F238E27FC236}">
                            <a16:creationId xmlns:a16="http://schemas.microsoft.com/office/drawing/2014/main" id="{203EF237-8DE6-4679-839B-F52D6B83D301}"/>
                          </a:ext>
                        </a:extLst>
                      </p:cNvPr>
                      <p:cNvPicPr/>
                      <p:nvPr/>
                    </p:nvPicPr>
                    <p:blipFill>
                      <a:blip r:embed="rId6"/>
                      <a:stretch>
                        <a:fillRect/>
                      </a:stretch>
                    </p:blipFill>
                    <p:spPr>
                      <a:xfrm>
                        <a:off x="12175800" y="-31440"/>
                        <a:ext cx="9525" cy="6858000"/>
                      </a:xfrm>
                      <a:prstGeom prst="rect">
                        <a:avLst/>
                      </a:prstGeom>
                    </p:spPr>
                  </p:pic>
                </p:oleObj>
              </mc:Fallback>
            </mc:AlternateContent>
          </a:graphicData>
        </a:graphic>
      </p:graphicFrame>
      <p:sp>
        <p:nvSpPr>
          <p:cNvPr id="8" name="Rectangle 7">
            <a:extLst>
              <a:ext uri="{FF2B5EF4-FFF2-40B4-BE49-F238E27FC236}">
                <a16:creationId xmlns:a16="http://schemas.microsoft.com/office/drawing/2014/main" id="{96387C53-21CC-4861-A773-CA9C4A46D5DF}"/>
              </a:ext>
            </a:extLst>
          </p:cNvPr>
          <p:cNvSpPr/>
          <p:nvPr userDrawn="1"/>
        </p:nvSpPr>
        <p:spPr>
          <a:xfrm>
            <a:off x="12099313" y="6815016"/>
            <a:ext cx="93955"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ontent Placeholder 2"/>
          <p:cNvSpPr>
            <a:spLocks noGrp="1"/>
          </p:cNvSpPr>
          <p:nvPr>
            <p:ph idx="13"/>
          </p:nvPr>
        </p:nvSpPr>
        <p:spPr>
          <a:xfrm>
            <a:off x="5796169" y="1440305"/>
            <a:ext cx="5075583" cy="4913308"/>
          </a:xfrm>
        </p:spPr>
        <p:txBody>
          <a:bodyPr/>
          <a:lstStyle>
            <a:lvl1pPr marL="228600" indent="-228600">
              <a:buFontTx/>
              <a:buBlip>
                <a:blip r:embed="rId4"/>
              </a:buBlip>
              <a:defRPr b="0" i="0">
                <a:solidFill>
                  <a:schemeClr val="tx1"/>
                </a:solidFill>
                <a:latin typeface="Amazon Ember Light" charset="0"/>
                <a:ea typeface="Amazon Ember Light" charset="0"/>
                <a:cs typeface="Amazon Ember Light" charset="0"/>
              </a:defRPr>
            </a:lvl1pPr>
            <a:lvl2pPr marL="685800" indent="-228600">
              <a:buFontTx/>
              <a:buBlip>
                <a:blip r:embed="rId4"/>
              </a:buBlip>
              <a:defRPr b="0" i="0">
                <a:solidFill>
                  <a:schemeClr val="tx1"/>
                </a:solidFill>
                <a:latin typeface="Amazon Ember Light" charset="0"/>
                <a:ea typeface="Amazon Ember Light" charset="0"/>
                <a:cs typeface="Amazon Ember Light" charset="0"/>
              </a:defRPr>
            </a:lvl2pPr>
            <a:lvl3pPr marL="1143000" indent="-228600">
              <a:buFontTx/>
              <a:buBlip>
                <a:blip r:embed="rId4"/>
              </a:buBlip>
              <a:defRPr b="0" i="0">
                <a:solidFill>
                  <a:schemeClr val="tx1"/>
                </a:solidFill>
                <a:latin typeface="Amazon Ember Light" charset="0"/>
                <a:ea typeface="Amazon Ember Light" charset="0"/>
                <a:cs typeface="Amazon Ember Light" charset="0"/>
              </a:defRPr>
            </a:lvl3pPr>
            <a:lvl4pPr marL="1600200" indent="-228600">
              <a:buFontTx/>
              <a:buBlip>
                <a:blip r:embed="rId4"/>
              </a:buBlip>
              <a:defRPr b="0" i="0">
                <a:solidFill>
                  <a:schemeClr val="tx1"/>
                </a:solidFill>
                <a:latin typeface="Amazon Ember Light" charset="0"/>
                <a:ea typeface="Amazon Ember Light" charset="0"/>
                <a:cs typeface="Amazon Ember Light" charset="0"/>
              </a:defRPr>
            </a:lvl4pPr>
            <a:lvl5pPr marL="2057400" indent="-228600">
              <a:buFontTx/>
              <a:buBlip>
                <a:blip r:embed="rId4"/>
              </a:buBlip>
              <a:defRPr b="0" i="0">
                <a:solidFill>
                  <a:schemeClr val="tx1"/>
                </a:solidFill>
                <a:latin typeface="Amazon Ember Light" charset="0"/>
                <a:ea typeface="Amazon Ember Light" charset="0"/>
                <a:cs typeface="Amazon Ember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2"/>
          <p:cNvSpPr>
            <a:spLocks noGrp="1"/>
          </p:cNvSpPr>
          <p:nvPr>
            <p:ph idx="14"/>
          </p:nvPr>
        </p:nvSpPr>
        <p:spPr>
          <a:xfrm>
            <a:off x="238539" y="1440305"/>
            <a:ext cx="10515600" cy="4913308"/>
          </a:xfrm>
        </p:spPr>
        <p:txBody>
          <a:bodyPr/>
          <a:lstStyle>
            <a:lvl1pPr marL="228600" indent="-228600">
              <a:buFontTx/>
              <a:buBlip>
                <a:blip r:embed="rId4"/>
              </a:buBlip>
              <a:defRPr b="0" i="0">
                <a:solidFill>
                  <a:schemeClr val="tx1"/>
                </a:solidFill>
                <a:latin typeface="Amazon Ember Light" charset="0"/>
                <a:ea typeface="Amazon Ember Light" charset="0"/>
                <a:cs typeface="Amazon Ember Light" charset="0"/>
              </a:defRPr>
            </a:lvl1pPr>
            <a:lvl2pPr marL="685800" indent="-228600">
              <a:buFontTx/>
              <a:buBlip>
                <a:blip r:embed="rId4"/>
              </a:buBlip>
              <a:defRPr b="0" i="0">
                <a:solidFill>
                  <a:schemeClr val="tx1"/>
                </a:solidFill>
                <a:latin typeface="Amazon Ember Light" charset="0"/>
                <a:ea typeface="Amazon Ember Light" charset="0"/>
                <a:cs typeface="Amazon Ember Light" charset="0"/>
              </a:defRPr>
            </a:lvl2pPr>
            <a:lvl3pPr marL="1143000" indent="-228600">
              <a:buFontTx/>
              <a:buBlip>
                <a:blip r:embed="rId4"/>
              </a:buBlip>
              <a:defRPr b="0" i="0">
                <a:solidFill>
                  <a:schemeClr val="tx1"/>
                </a:solidFill>
                <a:latin typeface="Amazon Ember Light" charset="0"/>
                <a:ea typeface="Amazon Ember Light" charset="0"/>
                <a:cs typeface="Amazon Ember Light" charset="0"/>
              </a:defRPr>
            </a:lvl3pPr>
            <a:lvl4pPr marL="1600200" indent="-228600">
              <a:buFontTx/>
              <a:buBlip>
                <a:blip r:embed="rId4"/>
              </a:buBlip>
              <a:defRPr b="0" i="0">
                <a:solidFill>
                  <a:schemeClr val="tx1"/>
                </a:solidFill>
                <a:latin typeface="Amazon Ember Light" charset="0"/>
                <a:ea typeface="Amazon Ember Light" charset="0"/>
                <a:cs typeface="Amazon Ember Light" charset="0"/>
              </a:defRPr>
            </a:lvl4pPr>
            <a:lvl5pPr marL="2057400" indent="-228600">
              <a:buFontTx/>
              <a:buBlip>
                <a:blip r:embed="rId4"/>
              </a:buBlip>
              <a:defRPr b="0" i="0">
                <a:solidFill>
                  <a:schemeClr val="tx1"/>
                </a:solidFill>
                <a:latin typeface="Amazon Ember Light" charset="0"/>
                <a:ea typeface="Amazon Ember Light" charset="0"/>
                <a:cs typeface="Amazon Ember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Footer Placeholder 4">
            <a:extLst>
              <a:ext uri="{FF2B5EF4-FFF2-40B4-BE49-F238E27FC236}">
                <a16:creationId xmlns:a16="http://schemas.microsoft.com/office/drawing/2014/main" id="{33752B6E-1984-3444-8377-D318DD1D82AA}"/>
              </a:ext>
            </a:extLst>
          </p:cNvPr>
          <p:cNvSpPr>
            <a:spLocks noGrp="1"/>
          </p:cNvSpPr>
          <p:nvPr>
            <p:ph type="ftr" sz="quarter" idx="3"/>
          </p:nvPr>
        </p:nvSpPr>
        <p:spPr>
          <a:xfrm>
            <a:off x="419100" y="6356350"/>
            <a:ext cx="6871048"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a:t>© 2018 Amazon Web Services, Inc. or its Affiliates. All rights reserved. Amazon confidential.</a:t>
            </a:r>
          </a:p>
        </p:txBody>
      </p:sp>
    </p:spTree>
    <p:custDataLst>
      <p:tags r:id="rId1"/>
    </p:custDataLst>
    <p:extLst>
      <p:ext uri="{BB962C8B-B14F-4D97-AF65-F5344CB8AC3E}">
        <p14:creationId xmlns:p14="http://schemas.microsoft.com/office/powerpoint/2010/main" val="20819038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F05441E-E90C-CE48-8E12-F97B5C039872}"/>
              </a:ext>
            </a:extLst>
          </p:cNvPr>
          <p:cNvPicPr>
            <a:picLocks noChangeAspect="1"/>
          </p:cNvPicPr>
          <p:nvPr userDrawn="1"/>
        </p:nvPicPr>
        <p:blipFill>
          <a:blip r:embed="rId2"/>
          <a:stretch>
            <a:fillRect/>
          </a:stretch>
        </p:blipFill>
        <p:spPr>
          <a:xfrm>
            <a:off x="2468" y="1"/>
            <a:ext cx="12187063" cy="6857998"/>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2954881"/>
            <a:ext cx="11353800" cy="474119"/>
          </a:xfrm>
        </p:spPr>
        <p:txBody>
          <a:bodyPr/>
          <a:lstStyle>
            <a:lvl1pPr>
              <a:defRPr>
                <a:solidFill>
                  <a:schemeClr val="bg1"/>
                </a:solidFill>
              </a:defRPr>
            </a:lvl1pPr>
          </a:lstStyle>
          <a:p>
            <a:r>
              <a:rPr lang="en-US"/>
              <a:t>Click to edit Master title style</a:t>
            </a:r>
          </a:p>
        </p:txBody>
      </p:sp>
      <p:sp>
        <p:nvSpPr>
          <p:cNvPr id="5" name="Footer Placeholder 4">
            <a:extLst>
              <a:ext uri="{FF2B5EF4-FFF2-40B4-BE49-F238E27FC236}">
                <a16:creationId xmlns:a16="http://schemas.microsoft.com/office/drawing/2014/main" id="{6F78623D-29A6-8842-B051-884AF11C193D}"/>
              </a:ext>
            </a:extLst>
          </p:cNvPr>
          <p:cNvSpPr>
            <a:spLocks noGrp="1"/>
          </p:cNvSpPr>
          <p:nvPr>
            <p:ph type="ftr" sz="quarter" idx="11"/>
          </p:nvPr>
        </p:nvSpPr>
        <p:spPr>
          <a:xfrm>
            <a:off x="419100" y="6356350"/>
            <a:ext cx="7121568" cy="365125"/>
          </a:xfrm>
        </p:spPr>
        <p:txBody>
          <a:bodyPr/>
          <a:lstStyle>
            <a:lvl1pPr>
              <a:defRPr>
                <a:solidFill>
                  <a:schemeClr val="bg1"/>
                </a:solidFill>
              </a:defRPr>
            </a:lvl1pPr>
          </a:lstStyle>
          <a:p>
            <a:r>
              <a:rPr lang="en-US"/>
              <a:t>© 2018 Amazon Web Services, Inc. or its Affiliates. All rights reserved. Amazon confidential.</a:t>
            </a:r>
          </a:p>
        </p:txBody>
      </p:sp>
      <p:sp>
        <p:nvSpPr>
          <p:cNvPr id="6" name="Slide Number Placeholder 5">
            <a:extLst>
              <a:ext uri="{FF2B5EF4-FFF2-40B4-BE49-F238E27FC236}">
                <a16:creationId xmlns:a16="http://schemas.microsoft.com/office/drawing/2014/main" id="{4A262CE2-4890-844F-9F42-6817B9C3FC3F}"/>
              </a:ext>
            </a:extLst>
          </p:cNvPr>
          <p:cNvSpPr>
            <a:spLocks noGrp="1"/>
          </p:cNvSpPr>
          <p:nvPr>
            <p:ph type="sldNum" sz="quarter" idx="12"/>
          </p:nvPr>
        </p:nvSpPr>
        <p:spPr>
          <a:xfrm>
            <a:off x="9029700" y="6356350"/>
            <a:ext cx="2743200" cy="365125"/>
          </a:xfrm>
        </p:spPr>
        <p:txBody>
          <a:bodyPr/>
          <a:lstStyle>
            <a:lvl1pPr>
              <a:defRPr>
                <a:solidFill>
                  <a:schemeClr val="bg1"/>
                </a:solidFill>
              </a:defRPr>
            </a:lvl1pPr>
          </a:lstStyle>
          <a:p>
            <a:fld id="{B6A95138-A96E-2F42-A959-2EFD44FE4AB7}" type="slidenum">
              <a:rPr lang="en-US" smtClean="0"/>
              <a:pPr/>
              <a:t>‹#›</a:t>
            </a:fld>
            <a:endParaRPr lang="en-US"/>
          </a:p>
        </p:txBody>
      </p:sp>
    </p:spTree>
    <p:extLst>
      <p:ext uri="{BB962C8B-B14F-4D97-AF65-F5344CB8AC3E}">
        <p14:creationId xmlns:p14="http://schemas.microsoft.com/office/powerpoint/2010/main" val="39762762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One Column">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9A7EB49-3B1F-FC47-870D-71A20620EE31}"/>
              </a:ext>
            </a:extLst>
          </p:cNvPr>
          <p:cNvPicPr>
            <a:picLocks noChangeAspect="1"/>
          </p:cNvPicPr>
          <p:nvPr userDrawn="1"/>
        </p:nvPicPr>
        <p:blipFill>
          <a:blip r:embed="rId2"/>
          <a:stretch>
            <a:fillRect/>
          </a:stretch>
        </p:blipFill>
        <p:spPr>
          <a:xfrm>
            <a:off x="2468" y="1"/>
            <a:ext cx="12187063" cy="6857998"/>
          </a:xfrm>
          <a:prstGeom prst="rect">
            <a:avLst/>
          </a:prstGeom>
        </p:spPr>
      </p:pic>
      <p:sp>
        <p:nvSpPr>
          <p:cNvPr id="5" name="Footer Placeholder 4">
            <a:extLst>
              <a:ext uri="{FF2B5EF4-FFF2-40B4-BE49-F238E27FC236}">
                <a16:creationId xmlns:a16="http://schemas.microsoft.com/office/drawing/2014/main" id="{779CFA07-23FF-FB4D-BB89-05E2E86225FC}"/>
              </a:ext>
            </a:extLst>
          </p:cNvPr>
          <p:cNvSpPr>
            <a:spLocks noGrp="1"/>
          </p:cNvSpPr>
          <p:nvPr>
            <p:ph type="ftr" sz="quarter" idx="11"/>
          </p:nvPr>
        </p:nvSpPr>
        <p:spPr>
          <a:xfrm>
            <a:off x="419100" y="6356350"/>
            <a:ext cx="7121568" cy="365125"/>
          </a:xfrm>
        </p:spPr>
        <p:txBody>
          <a:bodyPr/>
          <a:lstStyle/>
          <a:p>
            <a:r>
              <a:rPr lang="en-US"/>
              <a:t>© 2018 Amazon Web Services, Inc. or its Affiliates. All rights reserved. Amazon confidential.</a:t>
            </a:r>
          </a:p>
        </p:txBody>
      </p:sp>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p:spPr>
        <p:txBody>
          <a:bodyPr/>
          <a:lstStyle>
            <a:lvl1pPr>
              <a:defRPr>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4FBB0127-ED7F-7C41-B530-EB0C6E8B5AE1}"/>
              </a:ext>
            </a:extLst>
          </p:cNvPr>
          <p:cNvSpPr>
            <a:spLocks noGrp="1"/>
          </p:cNvSpPr>
          <p:nvPr>
            <p:ph idx="1"/>
          </p:nvPr>
        </p:nvSpPr>
        <p:spPr>
          <a:xfrm>
            <a:off x="419100" y="1528175"/>
            <a:ext cx="11353800" cy="46487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F93D8A33-23FE-0C4F-9E8F-25B4C5AE7E2D}"/>
              </a:ext>
            </a:extLst>
          </p:cNvPr>
          <p:cNvSpPr>
            <a:spLocks noGrp="1"/>
          </p:cNvSpPr>
          <p:nvPr>
            <p:ph type="sldNum" sz="quarter" idx="12"/>
          </p:nvPr>
        </p:nvSpPr>
        <p:spPr/>
        <p:txBody>
          <a:bodyPr/>
          <a:lstStyle/>
          <a:p>
            <a:fld id="{B6A95138-A96E-2F42-A959-2EFD44FE4AB7}" type="slidenum">
              <a:rPr lang="en-US" smtClean="0"/>
              <a:t>‹#›</a:t>
            </a:fld>
            <a:endParaRPr lang="en-US"/>
          </a:p>
        </p:txBody>
      </p:sp>
    </p:spTree>
    <p:extLst>
      <p:ext uri="{BB962C8B-B14F-4D97-AF65-F5344CB8AC3E}">
        <p14:creationId xmlns:p14="http://schemas.microsoft.com/office/powerpoint/2010/main" val="33946568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D00D1B8-786D-A14A-BC8F-1CD55F6A16A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9730" y="-2237"/>
            <a:ext cx="12221730" cy="6860237"/>
          </a:xfrm>
          <a:prstGeom prst="rect">
            <a:avLst/>
          </a:prstGeom>
        </p:spPr>
      </p:pic>
      <p:sp>
        <p:nvSpPr>
          <p:cNvPr id="2" name="Title 1"/>
          <p:cNvSpPr>
            <a:spLocks noGrp="1"/>
          </p:cNvSpPr>
          <p:nvPr userDrawn="1">
            <p:ph type="title"/>
          </p:nvPr>
        </p:nvSpPr>
        <p:spPr>
          <a:xfrm>
            <a:off x="238539" y="263527"/>
            <a:ext cx="11115261" cy="779463"/>
          </a:xfrm>
        </p:spPr>
        <p:txBody>
          <a:bodyPr/>
          <a:lstStyle>
            <a:lvl1pPr>
              <a:defRPr b="0" i="0">
                <a:solidFill>
                  <a:schemeClr val="bg1"/>
                </a:solidFill>
                <a:latin typeface="Amazon Ember Light" charset="0"/>
                <a:ea typeface="Amazon Ember Light" charset="0"/>
                <a:cs typeface="Amazon Ember Light" charset="0"/>
              </a:defRPr>
            </a:lvl1pPr>
          </a:lstStyle>
          <a:p>
            <a:r>
              <a:rPr lang="en-US"/>
              <a:t>Click to edit Master title style</a:t>
            </a:r>
          </a:p>
        </p:txBody>
      </p:sp>
      <p:sp>
        <p:nvSpPr>
          <p:cNvPr id="3" name="Content Placeholder 2"/>
          <p:cNvSpPr>
            <a:spLocks noGrp="1"/>
          </p:cNvSpPr>
          <p:nvPr>
            <p:ph idx="1" hasCustomPrompt="1"/>
          </p:nvPr>
        </p:nvSpPr>
        <p:spPr>
          <a:xfrm>
            <a:off x="238539" y="1440305"/>
            <a:ext cx="11352570" cy="4913308"/>
          </a:xfrm>
        </p:spPr>
        <p:txBody>
          <a:bodyPr/>
          <a:lstStyle>
            <a:lvl1pPr marL="457200" indent="-457200">
              <a:buFontTx/>
              <a:buBlip>
                <a:blip r:embed="rId4"/>
              </a:buBlip>
              <a:defRPr b="0" i="0">
                <a:solidFill>
                  <a:schemeClr val="tx1"/>
                </a:solidFill>
                <a:latin typeface="Amazon Ember Light" charset="0"/>
                <a:ea typeface="Amazon Ember Light" charset="0"/>
                <a:cs typeface="Amazon Ember Light" charset="0"/>
              </a:defRPr>
            </a:lvl1pPr>
            <a:lvl2pPr marL="974725" indent="-457200">
              <a:buFontTx/>
              <a:buBlip>
                <a:blip r:embed="rId4"/>
              </a:buBlip>
              <a:defRPr b="0" i="0">
                <a:solidFill>
                  <a:schemeClr val="tx1"/>
                </a:solidFill>
                <a:latin typeface="Amazon Ember Light" charset="0"/>
                <a:ea typeface="Amazon Ember Light" charset="0"/>
                <a:cs typeface="Amazon Ember Light" charset="0"/>
              </a:defRPr>
            </a:lvl2pPr>
            <a:lvl3pPr marL="1428750" indent="-457200">
              <a:buFontTx/>
              <a:buBlip>
                <a:blip r:embed="rId4"/>
              </a:buBlip>
              <a:defRPr b="0" i="0">
                <a:solidFill>
                  <a:schemeClr val="tx1"/>
                </a:solidFill>
                <a:latin typeface="Amazon Ember Light" charset="0"/>
                <a:ea typeface="Amazon Ember Light" charset="0"/>
                <a:cs typeface="Amazon Ember Light" charset="0"/>
              </a:defRPr>
            </a:lvl3pPr>
            <a:lvl4pPr marL="1600200" indent="-228600">
              <a:buFontTx/>
              <a:buBlip>
                <a:blip r:embed="rId4"/>
              </a:buBlip>
              <a:defRPr b="0" i="0">
                <a:solidFill>
                  <a:schemeClr val="tx1"/>
                </a:solidFill>
                <a:latin typeface="Amazon Ember Light" charset="0"/>
                <a:ea typeface="Amazon Ember Light" charset="0"/>
                <a:cs typeface="Amazon Ember Light" charset="0"/>
              </a:defRPr>
            </a:lvl4pPr>
            <a:lvl5pPr marL="2057400" indent="-228600">
              <a:buFontTx/>
              <a:buBlip>
                <a:blip r:embed="rId4"/>
              </a:buBlip>
              <a:defRPr b="0" i="0">
                <a:solidFill>
                  <a:schemeClr val="tx1"/>
                </a:solidFill>
                <a:latin typeface="Amazon Ember Light" charset="0"/>
                <a:ea typeface="Amazon Ember Light" charset="0"/>
                <a:cs typeface="Amazon Ember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userDrawn="1">
            <p:ph type="sldNum" sz="quarter" idx="12"/>
          </p:nvPr>
        </p:nvSpPr>
        <p:spPr/>
        <p:txBody>
          <a:bodyPr/>
          <a:lstStyle>
            <a:lvl1pPr>
              <a:defRPr b="0" i="0">
                <a:solidFill>
                  <a:schemeClr val="tx1"/>
                </a:solidFill>
                <a:latin typeface="Helvetica Neue LT Std 65 Medium" charset="0"/>
                <a:ea typeface="Helvetica Neue LT Std 65 Medium" charset="0"/>
                <a:cs typeface="Helvetica Neue LT Std 65 Medium" charset="0"/>
              </a:defRPr>
            </a:lvl1pPr>
          </a:lstStyle>
          <a:p>
            <a:fld id="{9FC43BFD-8FF7-A343-A8A6-E2338FCE8046}" type="slidenum">
              <a:rPr lang="en-US" smtClean="0"/>
              <a:pPr/>
              <a:t>‹#›</a:t>
            </a:fld>
            <a:endParaRPr lang="en-US"/>
          </a:p>
        </p:txBody>
      </p:sp>
      <p:sp>
        <p:nvSpPr>
          <p:cNvPr id="8" name="Rectangle 7">
            <a:extLst>
              <a:ext uri="{FF2B5EF4-FFF2-40B4-BE49-F238E27FC236}">
                <a16:creationId xmlns:a16="http://schemas.microsoft.com/office/drawing/2014/main" id="{96387C53-21CC-4861-A773-CA9C4A46D5DF}"/>
              </a:ext>
            </a:extLst>
          </p:cNvPr>
          <p:cNvSpPr/>
          <p:nvPr userDrawn="1"/>
        </p:nvSpPr>
        <p:spPr>
          <a:xfrm>
            <a:off x="12099313" y="6815016"/>
            <a:ext cx="93955"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userDrawn="1"/>
        </p:nvSpPr>
        <p:spPr>
          <a:xfrm>
            <a:off x="251791" y="6480313"/>
            <a:ext cx="4108174" cy="246221"/>
          </a:xfrm>
          <a:prstGeom prst="rect">
            <a:avLst/>
          </a:prstGeom>
          <a:noFill/>
        </p:spPr>
        <p:txBody>
          <a:bodyPr wrap="square" rtlCol="0">
            <a:spAutoFit/>
          </a:bodyPr>
          <a:lstStyle/>
          <a:p>
            <a:r>
              <a:rPr lang="en-US" sz="1000" b="0" i="0">
                <a:solidFill>
                  <a:schemeClr val="tx1">
                    <a:lumMod val="85000"/>
                    <a:lumOff val="15000"/>
                  </a:schemeClr>
                </a:solidFill>
                <a:latin typeface="Amazon Ember Light" charset="0"/>
                <a:ea typeface="Amazon Ember Light" charset="0"/>
                <a:cs typeface="Amazon Ember Light" charset="0"/>
              </a:rPr>
              <a:t>© 2018, Amazon Web Services, Inc. or its Affiliates. All rights reserved.</a:t>
            </a:r>
          </a:p>
        </p:txBody>
      </p:sp>
    </p:spTree>
    <p:custDataLst>
      <p:tags r:id="rId1"/>
    </p:custDataLst>
    <p:extLst>
      <p:ext uri="{BB962C8B-B14F-4D97-AF65-F5344CB8AC3E}">
        <p14:creationId xmlns:p14="http://schemas.microsoft.com/office/powerpoint/2010/main" val="34227131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5DF0B29-9AD8-3F4E-B00F-6715996AE88A}"/>
              </a:ext>
            </a:extLst>
          </p:cNvPr>
          <p:cNvSpPr>
            <a:spLocks noGrp="1"/>
          </p:cNvSpPr>
          <p:nvPr>
            <p:ph type="title"/>
          </p:nvPr>
        </p:nvSpPr>
        <p:spPr>
          <a:xfrm>
            <a:off x="419100" y="365125"/>
            <a:ext cx="113538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D4DF7ED-6BC6-EE49-BB58-F5E1626AD5BF}"/>
              </a:ext>
            </a:extLst>
          </p:cNvPr>
          <p:cNvSpPr>
            <a:spLocks noGrp="1"/>
          </p:cNvSpPr>
          <p:nvPr>
            <p:ph type="body" idx="1"/>
          </p:nvPr>
        </p:nvSpPr>
        <p:spPr>
          <a:xfrm>
            <a:off x="419100" y="1825625"/>
            <a:ext cx="113538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17CA6CDC-6754-7F41-80F8-675EEA44006E}"/>
              </a:ext>
            </a:extLst>
          </p:cNvPr>
          <p:cNvSpPr>
            <a:spLocks noGrp="1"/>
          </p:cNvSpPr>
          <p:nvPr>
            <p:ph type="ftr" sz="quarter" idx="3"/>
          </p:nvPr>
        </p:nvSpPr>
        <p:spPr>
          <a:xfrm>
            <a:off x="419100" y="6356350"/>
            <a:ext cx="6871048"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a:t>© 2018 Amazon Web Services, Inc. or its Affiliates. All rights reserved. Amazon confidential.</a:t>
            </a:r>
          </a:p>
        </p:txBody>
      </p:sp>
      <p:sp>
        <p:nvSpPr>
          <p:cNvPr id="6" name="Slide Number Placeholder 5">
            <a:extLst>
              <a:ext uri="{FF2B5EF4-FFF2-40B4-BE49-F238E27FC236}">
                <a16:creationId xmlns:a16="http://schemas.microsoft.com/office/drawing/2014/main" id="{5FCD72AE-1203-5947-A950-5866F5412B3B}"/>
              </a:ext>
            </a:extLst>
          </p:cNvPr>
          <p:cNvSpPr>
            <a:spLocks noGrp="1"/>
          </p:cNvSpPr>
          <p:nvPr>
            <p:ph type="sldNum" sz="quarter" idx="4"/>
          </p:nvPr>
        </p:nvSpPr>
        <p:spPr>
          <a:xfrm>
            <a:off x="9029700" y="6356350"/>
            <a:ext cx="2743200" cy="365125"/>
          </a:xfrm>
          <a:prstGeom prst="rect">
            <a:avLst/>
          </a:prstGeom>
        </p:spPr>
        <p:txBody>
          <a:bodyPr vert="horz" lIns="91440" tIns="45720" rIns="91440" bIns="45720" rtlCol="0" anchor="ctr"/>
          <a:lstStyle>
            <a:lvl1pPr algn="r">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fld id="{B6A95138-A96E-2F42-A959-2EFD44FE4AB7}" type="slidenum">
              <a:rPr lang="en-US" smtClean="0"/>
              <a:pPr/>
              <a:t>‹#›</a:t>
            </a:fld>
            <a:endParaRPr lang="en-US"/>
          </a:p>
        </p:txBody>
      </p:sp>
    </p:spTree>
    <p:extLst>
      <p:ext uri="{BB962C8B-B14F-4D97-AF65-F5344CB8AC3E}">
        <p14:creationId xmlns:p14="http://schemas.microsoft.com/office/powerpoint/2010/main" val="2772879459"/>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56" r:id="rId6"/>
    <p:sldLayoutId id="2147483650" r:id="rId7"/>
    <p:sldLayoutId id="2147483662" r:id="rId8"/>
  </p:sldLayoutIdLst>
  <p:hf hdr="0" dt="0"/>
  <p:txStyles>
    <p:titleStyle>
      <a:lvl1pPr algn="l" defTabSz="914400" rtl="0" eaLnBrk="1" latinLnBrk="0" hangingPunct="1">
        <a:lnSpc>
          <a:spcPct val="90000"/>
        </a:lnSpc>
        <a:spcBef>
          <a:spcPct val="0"/>
        </a:spcBef>
        <a:buNone/>
        <a:defRPr sz="4000" b="0" i="0" kern="1200">
          <a:solidFill>
            <a:srgbClr val="232F3E"/>
          </a:solidFill>
          <a:latin typeface="Amazon Ember Light" panose="020B0403020204020204" pitchFamily="34" charset="0"/>
          <a:ea typeface="Amazon Ember Light" panose="020B0403020204020204" pitchFamily="34" charset="0"/>
          <a:cs typeface="Amazon Ember Light" panose="020B0403020204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rgbClr val="232F3E"/>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rgbClr val="232F3E"/>
          </a:solidFill>
          <a:latin typeface="Amazon Ember Light" panose="020B0403020204020204" pitchFamily="34" charset="0"/>
          <a:ea typeface="Amazon Ember Light" panose="020B0403020204020204" pitchFamily="34" charset="0"/>
          <a:cs typeface="Amazon Ember Light" panose="020B04030202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rgbClr val="232F3E"/>
          </a:solidFill>
          <a:latin typeface="Amazon Ember Light" panose="020B0403020204020204" pitchFamily="34" charset="0"/>
          <a:ea typeface="Amazon Ember Light" panose="020B0403020204020204" pitchFamily="34" charset="0"/>
          <a:cs typeface="Amazon Ember Light" panose="020B04030202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rgbClr val="232F3E"/>
          </a:solidFill>
          <a:latin typeface="Amazon Ember Light" panose="020B0403020204020204" pitchFamily="34" charset="0"/>
          <a:ea typeface="Amazon Ember Light" panose="020B0403020204020204" pitchFamily="34" charset="0"/>
          <a:cs typeface="Amazon Ember Light" panose="020B04030202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rgbClr val="232F3E"/>
          </a:solidFill>
          <a:latin typeface="Amazon Ember Light" panose="020B0403020204020204" pitchFamily="34" charset="0"/>
          <a:ea typeface="Amazon Ember Light" panose="020B0403020204020204" pitchFamily="34" charset="0"/>
          <a:cs typeface="Amazon Ember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264" userDrawn="1">
          <p15:clr>
            <a:srgbClr val="F26B43"/>
          </p15:clr>
        </p15:guide>
        <p15:guide id="4" pos="7416"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32.png"/><Relationship Id="rId18" Type="http://schemas.openxmlformats.org/officeDocument/2006/relationships/image" Target="../media/image35.svg"/><Relationship Id="rId3" Type="http://schemas.openxmlformats.org/officeDocument/2006/relationships/image" Target="../media/image26.png"/><Relationship Id="rId21" Type="http://schemas.openxmlformats.org/officeDocument/2006/relationships/image" Target="../media/image36.png"/><Relationship Id="rId7" Type="http://schemas.openxmlformats.org/officeDocument/2006/relationships/image" Target="../media/image29.png"/><Relationship Id="rId12" Type="http://schemas.openxmlformats.org/officeDocument/2006/relationships/image" Target="../media/image17.png"/><Relationship Id="rId17" Type="http://schemas.openxmlformats.org/officeDocument/2006/relationships/image" Target="../media/image34.png"/><Relationship Id="rId2" Type="http://schemas.openxmlformats.org/officeDocument/2006/relationships/notesSlide" Target="../notesSlides/notesSlide8.xml"/><Relationship Id="rId16" Type="http://schemas.openxmlformats.org/officeDocument/2006/relationships/image" Target="../media/image33.png"/><Relationship Id="rId20" Type="http://schemas.openxmlformats.org/officeDocument/2006/relationships/image" Target="../media/image21.png"/><Relationship Id="rId1" Type="http://schemas.openxmlformats.org/officeDocument/2006/relationships/slideLayout" Target="../slideLayouts/slideLayout8.xml"/><Relationship Id="rId6" Type="http://schemas.openxmlformats.org/officeDocument/2006/relationships/image" Target="../media/image28.png"/><Relationship Id="rId11" Type="http://schemas.openxmlformats.org/officeDocument/2006/relationships/image" Target="../media/image19.png"/><Relationship Id="rId5" Type="http://schemas.openxmlformats.org/officeDocument/2006/relationships/image" Target="../media/image15.png"/><Relationship Id="rId15" Type="http://schemas.openxmlformats.org/officeDocument/2006/relationships/image" Target="../media/image22.png"/><Relationship Id="rId10" Type="http://schemas.openxmlformats.org/officeDocument/2006/relationships/image" Target="../media/image31.png"/><Relationship Id="rId19" Type="http://schemas.openxmlformats.org/officeDocument/2006/relationships/image" Target="../media/image18.png"/><Relationship Id="rId4" Type="http://schemas.openxmlformats.org/officeDocument/2006/relationships/image" Target="../media/image27.png"/><Relationship Id="rId9" Type="http://schemas.openxmlformats.org/officeDocument/2006/relationships/image" Target="../media/image30.png"/><Relationship Id="rId14" Type="http://schemas.openxmlformats.org/officeDocument/2006/relationships/image" Target="../media/image24.png"/><Relationship Id="rId22" Type="http://schemas.openxmlformats.org/officeDocument/2006/relationships/image" Target="../media/image20.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2.xml"/><Relationship Id="rId1" Type="http://schemas.openxmlformats.org/officeDocument/2006/relationships/slideLayout" Target="../slideLayouts/slideLayout8.xml"/><Relationship Id="rId5" Type="http://schemas.openxmlformats.org/officeDocument/2006/relationships/image" Target="../media/image33.png"/><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8.png"/><Relationship Id="rId7"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8.xml"/><Relationship Id="rId6" Type="http://schemas.openxmlformats.org/officeDocument/2006/relationships/image" Target="../media/image19.png"/><Relationship Id="rId5" Type="http://schemas.openxmlformats.org/officeDocument/2006/relationships/image" Target="../media/image16.png"/><Relationship Id="rId4" Type="http://schemas.openxmlformats.org/officeDocument/2006/relationships/image" Target="../media/image30.png"/><Relationship Id="rId9" Type="http://schemas.openxmlformats.org/officeDocument/2006/relationships/image" Target="../media/image15.png"/></Relationships>
</file>

<file path=ppt/slides/_rels/slide16.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8.png"/><Relationship Id="rId7"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8.xml"/><Relationship Id="rId6" Type="http://schemas.openxmlformats.org/officeDocument/2006/relationships/image" Target="../media/image19.png"/><Relationship Id="rId5" Type="http://schemas.openxmlformats.org/officeDocument/2006/relationships/image" Target="../media/image16.png"/><Relationship Id="rId4" Type="http://schemas.openxmlformats.org/officeDocument/2006/relationships/image" Target="../media/image30.png"/><Relationship Id="rId9" Type="http://schemas.openxmlformats.org/officeDocument/2006/relationships/image" Target="../media/image15.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30.png"/><Relationship Id="rId7"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8.xml"/><Relationship Id="rId6" Type="http://schemas.openxmlformats.org/officeDocument/2006/relationships/image" Target="../media/image28.png"/><Relationship Id="rId5" Type="http://schemas.openxmlformats.org/officeDocument/2006/relationships/image" Target="../media/image29.png"/><Relationship Id="rId4" Type="http://schemas.openxmlformats.org/officeDocument/2006/relationships/image" Target="../media/image19.png"/><Relationship Id="rId9" Type="http://schemas.openxmlformats.org/officeDocument/2006/relationships/image" Target="../media/image26.png"/></Relationships>
</file>

<file path=ppt/slides/_rels/slide19.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28.png"/><Relationship Id="rId7"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8.xml"/><Relationship Id="rId6" Type="http://schemas.openxmlformats.org/officeDocument/2006/relationships/image" Target="../media/image29.png"/><Relationship Id="rId5" Type="http://schemas.openxmlformats.org/officeDocument/2006/relationships/image" Target="../media/image19.png"/><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5.xml"/><Relationship Id="rId1" Type="http://schemas.openxmlformats.org/officeDocument/2006/relationships/tags" Target="../tags/tag5.xml"/></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38.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8.xml"/><Relationship Id="rId1" Type="http://schemas.openxmlformats.org/officeDocument/2006/relationships/tags" Target="../tags/tag6.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8.xml"/><Relationship Id="rId1" Type="http://schemas.openxmlformats.org/officeDocument/2006/relationships/tags" Target="../tags/tag7.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8.xml"/><Relationship Id="rId5" Type="http://schemas.openxmlformats.org/officeDocument/2006/relationships/image" Target="../media/image12.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8.xml"/><Relationship Id="rId5" Type="http://schemas.openxmlformats.org/officeDocument/2006/relationships/image" Target="../media/image16.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8.xml"/><Relationship Id="rId5" Type="http://schemas.openxmlformats.org/officeDocument/2006/relationships/image" Target="../media/image20.png"/><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7B037-CB3C-7D43-9CC0-0006D54FA255}"/>
              </a:ext>
            </a:extLst>
          </p:cNvPr>
          <p:cNvSpPr>
            <a:spLocks noGrp="1"/>
          </p:cNvSpPr>
          <p:nvPr>
            <p:ph type="ctrTitle"/>
          </p:nvPr>
        </p:nvSpPr>
        <p:spPr>
          <a:xfrm>
            <a:off x="5324057" y="1583638"/>
            <a:ext cx="6609493" cy="834496"/>
          </a:xfrm>
        </p:spPr>
        <p:txBody>
          <a:bodyPr/>
          <a:lstStyle/>
          <a:p>
            <a:r>
              <a:rPr lang="en-US"/>
              <a:t>Designing a Cloud Solution</a:t>
            </a:r>
          </a:p>
        </p:txBody>
      </p:sp>
      <p:sp>
        <p:nvSpPr>
          <p:cNvPr id="3" name="Subtitle 2">
            <a:extLst>
              <a:ext uri="{FF2B5EF4-FFF2-40B4-BE49-F238E27FC236}">
                <a16:creationId xmlns:a16="http://schemas.microsoft.com/office/drawing/2014/main" id="{AABF22C4-4CAB-F646-A6E4-1780B0B55B29}"/>
              </a:ext>
            </a:extLst>
          </p:cNvPr>
          <p:cNvSpPr>
            <a:spLocks noGrp="1"/>
          </p:cNvSpPr>
          <p:nvPr>
            <p:ph type="subTitle" idx="1"/>
          </p:nvPr>
        </p:nvSpPr>
        <p:spPr>
          <a:xfrm>
            <a:off x="5436733" y="2656486"/>
            <a:ext cx="6056582" cy="1920594"/>
          </a:xfrm>
        </p:spPr>
        <p:txBody>
          <a:bodyPr>
            <a:normAutofit lnSpcReduction="10000"/>
          </a:bodyPr>
          <a:lstStyle/>
          <a:p>
            <a:r>
              <a:rPr lang="en-US" i="1"/>
              <a:t>-A Medical Company </a:t>
            </a:r>
            <a:r>
              <a:rPr lang="en-US"/>
              <a:t>Startup</a:t>
            </a:r>
          </a:p>
          <a:p>
            <a:endParaRPr lang="en-US"/>
          </a:p>
          <a:p>
            <a:endParaRPr lang="en-US"/>
          </a:p>
          <a:p>
            <a:r>
              <a:rPr lang="en-US"/>
              <a:t>Group 2</a:t>
            </a:r>
          </a:p>
          <a:p>
            <a:r>
              <a:rPr lang="en-US"/>
              <a:t>Sahil </a:t>
            </a:r>
            <a:r>
              <a:rPr lang="en-US" err="1"/>
              <a:t>Jaswal</a:t>
            </a:r>
            <a:r>
              <a:rPr lang="en-US"/>
              <a:t>, Shubham Prasad, Zhaode(Jerry) Ouyang</a:t>
            </a:r>
          </a:p>
        </p:txBody>
      </p:sp>
    </p:spTree>
    <p:extLst>
      <p:ext uri="{BB962C8B-B14F-4D97-AF65-F5344CB8AC3E}">
        <p14:creationId xmlns:p14="http://schemas.microsoft.com/office/powerpoint/2010/main" val="4728694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31" name="Rectangle 130">
            <a:extLst>
              <a:ext uri="{FF2B5EF4-FFF2-40B4-BE49-F238E27FC236}">
                <a16:creationId xmlns:a16="http://schemas.microsoft.com/office/drawing/2014/main" id="{0D714CC9-C8A8-4862-B76B-581597033773}"/>
              </a:ext>
            </a:extLst>
          </p:cNvPr>
          <p:cNvSpPr/>
          <p:nvPr/>
        </p:nvSpPr>
        <p:spPr>
          <a:xfrm>
            <a:off x="4637645" y="1534215"/>
            <a:ext cx="1458355" cy="2073854"/>
          </a:xfrm>
          <a:prstGeom prst="rect">
            <a:avLst/>
          </a:prstGeom>
          <a:solidFill>
            <a:srgbClr val="1D8900">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338328"/>
          <a:lstStyle/>
          <a:p>
            <a:pPr eaLnBrk="1" fontAlgn="auto" hangingPunct="1">
              <a:spcBef>
                <a:spcPts val="0"/>
              </a:spcBef>
              <a:spcAft>
                <a:spcPts val="0"/>
              </a:spcAft>
              <a:defRPr/>
            </a:pPr>
            <a:r>
              <a:rPr lang="en-US" sz="1000">
                <a:solidFill>
                  <a:srgbClr val="1E8900"/>
                </a:solidFill>
                <a:latin typeface="Arial" panose="020B0604020202020204" pitchFamily="34" charset="0"/>
                <a:cs typeface="Arial" panose="020B0604020202020204" pitchFamily="34" charset="0"/>
              </a:rPr>
              <a:t>public_1</a:t>
            </a:r>
          </a:p>
          <a:p>
            <a:pPr eaLnBrk="1" fontAlgn="auto" hangingPunct="1">
              <a:spcBef>
                <a:spcPts val="0"/>
              </a:spcBef>
              <a:spcAft>
                <a:spcPts val="0"/>
              </a:spcAft>
              <a:defRPr/>
            </a:pPr>
            <a:r>
              <a:rPr lang="en-US" sz="1000">
                <a:solidFill>
                  <a:srgbClr val="1E8900"/>
                </a:solidFill>
                <a:latin typeface="Arial" panose="020B0604020202020204" pitchFamily="34" charset="0"/>
                <a:cs typeface="Arial" panose="020B0604020202020204" pitchFamily="34" charset="0"/>
              </a:rPr>
              <a:t>10.1.1.0/24</a:t>
            </a:r>
          </a:p>
        </p:txBody>
      </p:sp>
      <p:sp>
        <p:nvSpPr>
          <p:cNvPr id="195" name="Rectangle 194">
            <a:extLst>
              <a:ext uri="{FF2B5EF4-FFF2-40B4-BE49-F238E27FC236}">
                <a16:creationId xmlns:a16="http://schemas.microsoft.com/office/drawing/2014/main" id="{76E75EE9-D618-4D3A-851F-2DCAB4ACEFEE}"/>
              </a:ext>
            </a:extLst>
          </p:cNvPr>
          <p:cNvSpPr/>
          <p:nvPr/>
        </p:nvSpPr>
        <p:spPr>
          <a:xfrm>
            <a:off x="9549729" y="4993342"/>
            <a:ext cx="1489437" cy="1080008"/>
          </a:xfrm>
          <a:prstGeom prst="rect">
            <a:avLst/>
          </a:prstGeom>
          <a:solidFill>
            <a:srgbClr val="007CBC">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338328"/>
          <a:lstStyle/>
          <a:p>
            <a:pPr eaLnBrk="1" fontAlgn="auto" hangingPunct="1">
              <a:spcBef>
                <a:spcPts val="0"/>
              </a:spcBef>
              <a:spcAft>
                <a:spcPts val="0"/>
              </a:spcAft>
              <a:defRPr/>
            </a:pPr>
            <a:r>
              <a:rPr lang="en-US" sz="1000">
                <a:solidFill>
                  <a:srgbClr val="5B9CD5"/>
                </a:solidFill>
                <a:latin typeface="Arial" panose="020B0604020202020204" pitchFamily="34" charset="0"/>
                <a:cs typeface="Arial" panose="020B0604020202020204" pitchFamily="34" charset="0"/>
              </a:rPr>
              <a:t>database_2</a:t>
            </a:r>
          </a:p>
          <a:p>
            <a:pPr eaLnBrk="1" fontAlgn="auto" hangingPunct="1">
              <a:spcBef>
                <a:spcPts val="0"/>
              </a:spcBef>
              <a:spcAft>
                <a:spcPts val="0"/>
              </a:spcAft>
              <a:defRPr/>
            </a:pPr>
            <a:r>
              <a:rPr lang="en-US" sz="1000">
                <a:solidFill>
                  <a:srgbClr val="5B9CD5"/>
                </a:solidFill>
                <a:latin typeface="Arial" panose="020B0604020202020204" pitchFamily="34" charset="0"/>
                <a:cs typeface="Arial" panose="020B0604020202020204" pitchFamily="34" charset="0"/>
              </a:rPr>
              <a:t>10.2.3.0/24</a:t>
            </a:r>
          </a:p>
        </p:txBody>
      </p:sp>
      <p:sp>
        <p:nvSpPr>
          <p:cNvPr id="189" name="Rectangle 188">
            <a:extLst>
              <a:ext uri="{FF2B5EF4-FFF2-40B4-BE49-F238E27FC236}">
                <a16:creationId xmlns:a16="http://schemas.microsoft.com/office/drawing/2014/main" id="{4248F6DE-A221-43FB-83BC-2B126102AA5A}"/>
              </a:ext>
            </a:extLst>
          </p:cNvPr>
          <p:cNvSpPr/>
          <p:nvPr/>
        </p:nvSpPr>
        <p:spPr>
          <a:xfrm>
            <a:off x="4650921" y="4959178"/>
            <a:ext cx="1445079" cy="1131246"/>
          </a:xfrm>
          <a:prstGeom prst="rect">
            <a:avLst/>
          </a:prstGeom>
          <a:solidFill>
            <a:srgbClr val="007CBC">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338328"/>
          <a:lstStyle/>
          <a:p>
            <a:pPr eaLnBrk="1" fontAlgn="auto" hangingPunct="1">
              <a:spcBef>
                <a:spcPts val="0"/>
              </a:spcBef>
              <a:spcAft>
                <a:spcPts val="0"/>
              </a:spcAft>
              <a:defRPr/>
            </a:pPr>
            <a:r>
              <a:rPr lang="en-US" sz="1000">
                <a:solidFill>
                  <a:srgbClr val="5B9CD5"/>
                </a:solidFill>
                <a:latin typeface="Arial" panose="020B0604020202020204" pitchFamily="34" charset="0"/>
                <a:cs typeface="Arial" panose="020B0604020202020204" pitchFamily="34" charset="0"/>
              </a:rPr>
              <a:t>database_1</a:t>
            </a:r>
          </a:p>
          <a:p>
            <a:pPr eaLnBrk="1" fontAlgn="auto" hangingPunct="1">
              <a:spcBef>
                <a:spcPts val="0"/>
              </a:spcBef>
              <a:spcAft>
                <a:spcPts val="0"/>
              </a:spcAft>
              <a:defRPr/>
            </a:pPr>
            <a:r>
              <a:rPr lang="en-US" sz="1000">
                <a:solidFill>
                  <a:srgbClr val="5B9CD5"/>
                </a:solidFill>
                <a:latin typeface="Arial" panose="020B0604020202020204" pitchFamily="34" charset="0"/>
                <a:cs typeface="Arial" panose="020B0604020202020204" pitchFamily="34" charset="0"/>
              </a:rPr>
              <a:t>10.1.3.0/24</a:t>
            </a:r>
          </a:p>
        </p:txBody>
      </p:sp>
      <p:sp>
        <p:nvSpPr>
          <p:cNvPr id="111" name="TextBox 18">
            <a:extLst>
              <a:ext uri="{FF2B5EF4-FFF2-40B4-BE49-F238E27FC236}">
                <a16:creationId xmlns:a16="http://schemas.microsoft.com/office/drawing/2014/main" id="{7C2020AF-EBF5-49CA-BBB9-7F75CDDFCA0D}"/>
              </a:ext>
            </a:extLst>
          </p:cNvPr>
          <p:cNvSpPr txBox="1">
            <a:spLocks noChangeArrowheads="1"/>
          </p:cNvSpPr>
          <p:nvPr/>
        </p:nvSpPr>
        <p:spPr bwMode="auto">
          <a:xfrm>
            <a:off x="6575917" y="1007983"/>
            <a:ext cx="1768475"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000">
                <a:latin typeface="Arial" panose="020B0604020202020204" pitchFamily="34" charset="0"/>
                <a:cs typeface="Arial" panose="020B0604020202020204" pitchFamily="34" charset="0"/>
              </a:rPr>
              <a:t>Internet gateway</a:t>
            </a:r>
          </a:p>
        </p:txBody>
      </p:sp>
      <p:pic>
        <p:nvPicPr>
          <p:cNvPr id="112" name="Graphic 19">
            <a:extLst>
              <a:ext uri="{FF2B5EF4-FFF2-40B4-BE49-F238E27FC236}">
                <a16:creationId xmlns:a16="http://schemas.microsoft.com/office/drawing/2014/main" id="{35B53760-0FBA-458B-921D-897FA8B2B9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61204" y="899839"/>
            <a:ext cx="372687" cy="372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3" name="Rectangle 112">
            <a:extLst>
              <a:ext uri="{FF2B5EF4-FFF2-40B4-BE49-F238E27FC236}">
                <a16:creationId xmlns:a16="http://schemas.microsoft.com/office/drawing/2014/main" id="{ECF42057-E8DF-4F9A-BA21-C83EBFF89127}"/>
              </a:ext>
            </a:extLst>
          </p:cNvPr>
          <p:cNvSpPr/>
          <p:nvPr/>
        </p:nvSpPr>
        <p:spPr bwMode="auto">
          <a:xfrm>
            <a:off x="3562274" y="1442113"/>
            <a:ext cx="7991952" cy="4668999"/>
          </a:xfrm>
          <a:prstGeom prst="rect">
            <a:avLst/>
          </a:prstGeom>
          <a:noFill/>
          <a:ln w="12700">
            <a:solidFill>
              <a:srgbClr val="1E8900"/>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r>
              <a:rPr lang="en-US" sz="1000">
                <a:ln w="0"/>
                <a:solidFill>
                  <a:srgbClr val="1E8900"/>
                </a:solidFill>
                <a:latin typeface="Arial" panose="020B0604020202020204" pitchFamily="34" charset="0"/>
                <a:cs typeface="Arial" panose="020B0604020202020204" pitchFamily="34" charset="0"/>
              </a:rPr>
              <a:t>Production</a:t>
            </a:r>
          </a:p>
          <a:p>
            <a:pPr eaLnBrk="1" fontAlgn="auto" hangingPunct="1">
              <a:spcBef>
                <a:spcPts val="0"/>
              </a:spcBef>
              <a:spcAft>
                <a:spcPts val="0"/>
              </a:spcAft>
              <a:defRPr/>
            </a:pPr>
            <a:r>
              <a:rPr lang="en-US" sz="1000">
                <a:ln w="0"/>
                <a:solidFill>
                  <a:srgbClr val="1E8900"/>
                </a:solidFill>
                <a:latin typeface="Arial" panose="020B0604020202020204" pitchFamily="34" charset="0"/>
                <a:cs typeface="Arial" panose="020B0604020202020204" pitchFamily="34" charset="0"/>
              </a:rPr>
              <a:t>VPC</a:t>
            </a:r>
          </a:p>
        </p:txBody>
      </p:sp>
      <p:sp>
        <p:nvSpPr>
          <p:cNvPr id="114" name="Rectangle 113">
            <a:extLst>
              <a:ext uri="{FF2B5EF4-FFF2-40B4-BE49-F238E27FC236}">
                <a16:creationId xmlns:a16="http://schemas.microsoft.com/office/drawing/2014/main" id="{A121E8BE-155B-4A21-804E-313D8EB44741}"/>
              </a:ext>
            </a:extLst>
          </p:cNvPr>
          <p:cNvSpPr/>
          <p:nvPr/>
        </p:nvSpPr>
        <p:spPr bwMode="auto">
          <a:xfrm>
            <a:off x="889000" y="268407"/>
            <a:ext cx="11193818" cy="63689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r>
              <a:rPr lang="en-US" sz="1000">
                <a:solidFill>
                  <a:sysClr val="windowText" lastClr="000000"/>
                </a:solidFill>
                <a:latin typeface="Arial" panose="020B0604020202020204" pitchFamily="34" charset="0"/>
                <a:cs typeface="Arial" panose="020B0604020202020204" pitchFamily="34" charset="0"/>
              </a:rPr>
              <a:t>AWS Cloud</a:t>
            </a:r>
          </a:p>
        </p:txBody>
      </p:sp>
      <p:sp>
        <p:nvSpPr>
          <p:cNvPr id="115" name="Rectangle 114">
            <a:extLst>
              <a:ext uri="{FF2B5EF4-FFF2-40B4-BE49-F238E27FC236}">
                <a16:creationId xmlns:a16="http://schemas.microsoft.com/office/drawing/2014/main" id="{AEBA7347-09F5-49B2-97B8-94967537A16E}"/>
              </a:ext>
            </a:extLst>
          </p:cNvPr>
          <p:cNvSpPr/>
          <p:nvPr/>
        </p:nvSpPr>
        <p:spPr bwMode="auto">
          <a:xfrm>
            <a:off x="4147689" y="1179832"/>
            <a:ext cx="2472429" cy="5187094"/>
          </a:xfrm>
          <a:prstGeom prst="rect">
            <a:avLst/>
          </a:prstGeom>
          <a:noFill/>
          <a:ln w="12700">
            <a:solidFill>
              <a:srgbClr val="5B9CD5"/>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r>
              <a:rPr lang="en-US" sz="1000">
                <a:solidFill>
                  <a:srgbClr val="5B9CD5"/>
                </a:solidFill>
                <a:latin typeface="Arial" panose="020B0604020202020204" pitchFamily="34" charset="0"/>
                <a:cs typeface="Arial" panose="020B0604020202020204" pitchFamily="34" charset="0"/>
              </a:rPr>
              <a:t>Availability Zone</a:t>
            </a:r>
          </a:p>
        </p:txBody>
      </p:sp>
      <p:pic>
        <p:nvPicPr>
          <p:cNvPr id="116" name="Graphic 12">
            <a:extLst>
              <a:ext uri="{FF2B5EF4-FFF2-40B4-BE49-F238E27FC236}">
                <a16:creationId xmlns:a16="http://schemas.microsoft.com/office/drawing/2014/main" id="{F5749C05-6620-42F0-8499-BCD5ED0F885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9000" y="275090"/>
            <a:ext cx="389286" cy="398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7" name="Graphic 13">
            <a:extLst>
              <a:ext uri="{FF2B5EF4-FFF2-40B4-BE49-F238E27FC236}">
                <a16:creationId xmlns:a16="http://schemas.microsoft.com/office/drawing/2014/main" id="{242D7732-97E3-46AF-AE09-5FA279C5F72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51936" y="1443029"/>
            <a:ext cx="389286" cy="398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8" name="Rectangle 117">
            <a:extLst>
              <a:ext uri="{FF2B5EF4-FFF2-40B4-BE49-F238E27FC236}">
                <a16:creationId xmlns:a16="http://schemas.microsoft.com/office/drawing/2014/main" id="{2157591B-F4CF-4587-BDFD-6F73238C555C}"/>
              </a:ext>
            </a:extLst>
          </p:cNvPr>
          <p:cNvSpPr/>
          <p:nvPr/>
        </p:nvSpPr>
        <p:spPr>
          <a:xfrm>
            <a:off x="4645256" y="3699706"/>
            <a:ext cx="1456860" cy="1221507"/>
          </a:xfrm>
          <a:prstGeom prst="rect">
            <a:avLst/>
          </a:prstGeom>
          <a:solidFill>
            <a:srgbClr val="007CBC">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338328"/>
          <a:lstStyle/>
          <a:p>
            <a:pPr eaLnBrk="1" fontAlgn="auto" hangingPunct="1">
              <a:spcBef>
                <a:spcPts val="0"/>
              </a:spcBef>
              <a:spcAft>
                <a:spcPts val="0"/>
              </a:spcAft>
              <a:defRPr/>
            </a:pPr>
            <a:r>
              <a:rPr lang="en-US" sz="1000">
                <a:solidFill>
                  <a:srgbClr val="5B9CD5"/>
                </a:solidFill>
                <a:latin typeface="Arial" panose="020B0604020202020204" pitchFamily="34" charset="0"/>
                <a:cs typeface="Arial" panose="020B0604020202020204" pitchFamily="34" charset="0"/>
              </a:rPr>
              <a:t>private_1</a:t>
            </a:r>
          </a:p>
          <a:p>
            <a:pPr eaLnBrk="1" fontAlgn="auto" hangingPunct="1">
              <a:spcBef>
                <a:spcPts val="0"/>
              </a:spcBef>
              <a:spcAft>
                <a:spcPts val="0"/>
              </a:spcAft>
              <a:defRPr/>
            </a:pPr>
            <a:r>
              <a:rPr lang="en-US" sz="1000">
                <a:solidFill>
                  <a:srgbClr val="5B9CD5"/>
                </a:solidFill>
                <a:latin typeface="Arial" panose="020B0604020202020204" pitchFamily="34" charset="0"/>
                <a:cs typeface="Arial" panose="020B0604020202020204" pitchFamily="34" charset="0"/>
              </a:rPr>
              <a:t>10.1.2.0/24</a:t>
            </a:r>
          </a:p>
        </p:txBody>
      </p:sp>
      <p:pic>
        <p:nvPicPr>
          <p:cNvPr id="119" name="Graphic 35">
            <a:extLst>
              <a:ext uri="{FF2B5EF4-FFF2-40B4-BE49-F238E27FC236}">
                <a16:creationId xmlns:a16="http://schemas.microsoft.com/office/drawing/2014/main" id="{5B14C179-AA20-43A9-A85C-AC54DE74502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37645" y="3674345"/>
            <a:ext cx="240097" cy="24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1" name="Graphic 21">
            <a:extLst>
              <a:ext uri="{FF2B5EF4-FFF2-40B4-BE49-F238E27FC236}">
                <a16:creationId xmlns:a16="http://schemas.microsoft.com/office/drawing/2014/main" id="{65BD14FF-5C1E-4815-AFB4-2262C4E2358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80798" y="2113750"/>
            <a:ext cx="397941" cy="383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 name="TextBox 22">
            <a:extLst>
              <a:ext uri="{FF2B5EF4-FFF2-40B4-BE49-F238E27FC236}">
                <a16:creationId xmlns:a16="http://schemas.microsoft.com/office/drawing/2014/main" id="{788FFE1D-CEC0-432F-8C40-F31B4864E7B6}"/>
              </a:ext>
            </a:extLst>
          </p:cNvPr>
          <p:cNvSpPr txBox="1">
            <a:spLocks noChangeArrowheads="1"/>
          </p:cNvSpPr>
          <p:nvPr/>
        </p:nvSpPr>
        <p:spPr bwMode="auto">
          <a:xfrm>
            <a:off x="4747321" y="2481725"/>
            <a:ext cx="101759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000">
                <a:solidFill>
                  <a:srgbClr val="232F3E"/>
                </a:solidFill>
                <a:latin typeface="Arial" panose="020B0604020202020204" pitchFamily="34" charset="0"/>
                <a:cs typeface="Arial" panose="020B0604020202020204" pitchFamily="34" charset="0"/>
              </a:rPr>
              <a:t>Web Tier</a:t>
            </a:r>
          </a:p>
        </p:txBody>
      </p:sp>
      <p:grpSp>
        <p:nvGrpSpPr>
          <p:cNvPr id="123" name="Group 122">
            <a:extLst>
              <a:ext uri="{FF2B5EF4-FFF2-40B4-BE49-F238E27FC236}">
                <a16:creationId xmlns:a16="http://schemas.microsoft.com/office/drawing/2014/main" id="{4FA4B490-3127-47AF-800D-32DA239B7E32}"/>
              </a:ext>
            </a:extLst>
          </p:cNvPr>
          <p:cNvGrpSpPr/>
          <p:nvPr/>
        </p:nvGrpSpPr>
        <p:grpSpPr>
          <a:xfrm>
            <a:off x="5000283" y="5419637"/>
            <a:ext cx="630131" cy="692715"/>
            <a:chOff x="10968242" y="377688"/>
            <a:chExt cx="975527" cy="1107255"/>
          </a:xfrm>
        </p:grpSpPr>
        <p:pic>
          <p:nvPicPr>
            <p:cNvPr id="124" name="Graphic 6">
              <a:extLst>
                <a:ext uri="{FF2B5EF4-FFF2-40B4-BE49-F238E27FC236}">
                  <a16:creationId xmlns:a16="http://schemas.microsoft.com/office/drawing/2014/main" id="{4B4FFF3C-D5AF-4B0E-A2B6-B3A65FB6DE6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179979" y="377688"/>
              <a:ext cx="505565" cy="505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5" name="TextBox 9">
              <a:extLst>
                <a:ext uri="{FF2B5EF4-FFF2-40B4-BE49-F238E27FC236}">
                  <a16:creationId xmlns:a16="http://schemas.microsoft.com/office/drawing/2014/main" id="{70E29D1A-E1BC-4D44-9CDF-E142F1157172}"/>
                </a:ext>
              </a:extLst>
            </p:cNvPr>
            <p:cNvSpPr txBox="1">
              <a:spLocks noChangeArrowheads="1"/>
            </p:cNvSpPr>
            <p:nvPr/>
          </p:nvSpPr>
          <p:spPr bwMode="auto">
            <a:xfrm>
              <a:off x="10968242" y="845396"/>
              <a:ext cx="975527" cy="6395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000">
                  <a:latin typeface="Arial" panose="020B0604020202020204" pitchFamily="34" charset="0"/>
                  <a:ea typeface="Amazon Ember" panose="020B0603020204020204" pitchFamily="34" charset="0"/>
                  <a:cs typeface="Arial" panose="020B0604020202020204" pitchFamily="34" charset="0"/>
                </a:rPr>
                <a:t>Master RDS</a:t>
              </a:r>
            </a:p>
          </p:txBody>
        </p:sp>
      </p:grpSp>
      <p:pic>
        <p:nvPicPr>
          <p:cNvPr id="130" name="Graphic 13">
            <a:extLst>
              <a:ext uri="{FF2B5EF4-FFF2-40B4-BE49-F238E27FC236}">
                <a16:creationId xmlns:a16="http://schemas.microsoft.com/office/drawing/2014/main" id="{69D0627C-D989-4051-9500-1C210D70C6C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650921" y="1544222"/>
            <a:ext cx="253225" cy="2318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41" name="Group 240">
            <a:extLst>
              <a:ext uri="{FF2B5EF4-FFF2-40B4-BE49-F238E27FC236}">
                <a16:creationId xmlns:a16="http://schemas.microsoft.com/office/drawing/2014/main" id="{A156D695-B5FE-441C-85B0-64C13BBDA054}"/>
              </a:ext>
            </a:extLst>
          </p:cNvPr>
          <p:cNvGrpSpPr/>
          <p:nvPr/>
        </p:nvGrpSpPr>
        <p:grpSpPr>
          <a:xfrm>
            <a:off x="4888008" y="3062413"/>
            <a:ext cx="993363" cy="450460"/>
            <a:chOff x="4679118" y="2879720"/>
            <a:chExt cx="1313342" cy="616590"/>
          </a:xfrm>
        </p:grpSpPr>
        <p:pic>
          <p:nvPicPr>
            <p:cNvPr id="132" name="Graphic 17">
              <a:extLst>
                <a:ext uri="{FF2B5EF4-FFF2-40B4-BE49-F238E27FC236}">
                  <a16:creationId xmlns:a16="http://schemas.microsoft.com/office/drawing/2014/main" id="{D7CDEF96-2FFF-4712-98DB-6C5B9B8DC39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096933" y="2879720"/>
              <a:ext cx="437839" cy="420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8" name="TextBox 18">
              <a:extLst>
                <a:ext uri="{FF2B5EF4-FFF2-40B4-BE49-F238E27FC236}">
                  <a16:creationId xmlns:a16="http://schemas.microsoft.com/office/drawing/2014/main" id="{1DCDF85C-DE29-4773-B6E1-B513A3A04337}"/>
                </a:ext>
              </a:extLst>
            </p:cNvPr>
            <p:cNvSpPr txBox="1">
              <a:spLocks noChangeArrowheads="1"/>
            </p:cNvSpPr>
            <p:nvPr/>
          </p:nvSpPr>
          <p:spPr bwMode="auto">
            <a:xfrm>
              <a:off x="4679118" y="3250089"/>
              <a:ext cx="131334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000">
                  <a:solidFill>
                    <a:srgbClr val="232F3E"/>
                  </a:solidFill>
                  <a:latin typeface="Arial" panose="020B0604020202020204" pitchFamily="34" charset="0"/>
                  <a:cs typeface="Arial" panose="020B0604020202020204" pitchFamily="34" charset="0"/>
                </a:rPr>
                <a:t>NAT gateway</a:t>
              </a:r>
            </a:p>
          </p:txBody>
        </p:sp>
      </p:grpSp>
      <p:pic>
        <p:nvPicPr>
          <p:cNvPr id="136" name="Graphic 21">
            <a:extLst>
              <a:ext uri="{FF2B5EF4-FFF2-40B4-BE49-F238E27FC236}">
                <a16:creationId xmlns:a16="http://schemas.microsoft.com/office/drawing/2014/main" id="{295A575B-9D19-4AB1-9153-03A92B545F8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16882" y="4289337"/>
            <a:ext cx="397941" cy="383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7" name="TextBox 22">
            <a:extLst>
              <a:ext uri="{FF2B5EF4-FFF2-40B4-BE49-F238E27FC236}">
                <a16:creationId xmlns:a16="http://schemas.microsoft.com/office/drawing/2014/main" id="{40C2861C-01AC-4326-ADF1-1008F766AD26}"/>
              </a:ext>
            </a:extLst>
          </p:cNvPr>
          <p:cNvSpPr txBox="1">
            <a:spLocks noChangeArrowheads="1"/>
          </p:cNvSpPr>
          <p:nvPr/>
        </p:nvSpPr>
        <p:spPr bwMode="auto">
          <a:xfrm>
            <a:off x="4783405" y="4657312"/>
            <a:ext cx="101759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000">
                <a:solidFill>
                  <a:srgbClr val="232F3E"/>
                </a:solidFill>
                <a:latin typeface="Arial" panose="020B0604020202020204" pitchFamily="34" charset="0"/>
                <a:cs typeface="Arial" panose="020B0604020202020204" pitchFamily="34" charset="0"/>
              </a:rPr>
              <a:t>App Tier</a:t>
            </a:r>
          </a:p>
        </p:txBody>
      </p:sp>
      <p:sp>
        <p:nvSpPr>
          <p:cNvPr id="138" name="Rectangle 137">
            <a:extLst>
              <a:ext uri="{FF2B5EF4-FFF2-40B4-BE49-F238E27FC236}">
                <a16:creationId xmlns:a16="http://schemas.microsoft.com/office/drawing/2014/main" id="{7D6FF6AE-12CC-4AD4-951E-4401849B28F5}"/>
              </a:ext>
            </a:extLst>
          </p:cNvPr>
          <p:cNvSpPr/>
          <p:nvPr/>
        </p:nvSpPr>
        <p:spPr bwMode="auto">
          <a:xfrm>
            <a:off x="9001625" y="1134340"/>
            <a:ext cx="2472429" cy="5187094"/>
          </a:xfrm>
          <a:prstGeom prst="rect">
            <a:avLst/>
          </a:prstGeom>
          <a:noFill/>
          <a:ln w="12700">
            <a:solidFill>
              <a:srgbClr val="5B9CD5"/>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r>
              <a:rPr lang="en-US" sz="1000">
                <a:solidFill>
                  <a:srgbClr val="5B9CD5"/>
                </a:solidFill>
                <a:latin typeface="Arial" panose="020B0604020202020204" pitchFamily="34" charset="0"/>
                <a:cs typeface="Arial" panose="020B0604020202020204" pitchFamily="34" charset="0"/>
              </a:rPr>
              <a:t>Availability Zone</a:t>
            </a:r>
          </a:p>
        </p:txBody>
      </p:sp>
      <p:sp>
        <p:nvSpPr>
          <p:cNvPr id="140" name="Rectangle 139">
            <a:extLst>
              <a:ext uri="{FF2B5EF4-FFF2-40B4-BE49-F238E27FC236}">
                <a16:creationId xmlns:a16="http://schemas.microsoft.com/office/drawing/2014/main" id="{89F077CE-024D-4159-8D7C-2B614908219A}"/>
              </a:ext>
            </a:extLst>
          </p:cNvPr>
          <p:cNvSpPr/>
          <p:nvPr/>
        </p:nvSpPr>
        <p:spPr bwMode="auto">
          <a:xfrm>
            <a:off x="4223824" y="4154877"/>
            <a:ext cx="7157179" cy="727725"/>
          </a:xfrm>
          <a:prstGeom prst="rect">
            <a:avLst/>
          </a:prstGeom>
          <a:noFill/>
          <a:ln w="12700">
            <a:solidFill>
              <a:srgbClr val="D86613"/>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endParaRPr lang="en-US" sz="1000">
              <a:solidFill>
                <a:srgbClr val="D86613"/>
              </a:solidFill>
            </a:endParaRPr>
          </a:p>
          <a:p>
            <a:pPr algn="ctr" eaLnBrk="1" fontAlgn="auto" hangingPunct="1">
              <a:spcBef>
                <a:spcPts val="0"/>
              </a:spcBef>
              <a:spcAft>
                <a:spcPts val="0"/>
              </a:spcAft>
              <a:defRPr/>
            </a:pPr>
            <a:endParaRPr lang="en-US" sz="1000">
              <a:solidFill>
                <a:srgbClr val="D86613"/>
              </a:solidFill>
              <a:latin typeface="Arial" panose="020B0604020202020204" pitchFamily="34" charset="0"/>
              <a:cs typeface="Arial" panose="020B0604020202020204" pitchFamily="34" charset="0"/>
            </a:endParaRPr>
          </a:p>
          <a:p>
            <a:pPr algn="ctr" eaLnBrk="1" fontAlgn="auto" hangingPunct="1">
              <a:spcBef>
                <a:spcPts val="0"/>
              </a:spcBef>
              <a:spcAft>
                <a:spcPts val="0"/>
              </a:spcAft>
              <a:defRPr/>
            </a:pPr>
            <a:r>
              <a:rPr lang="en-US" sz="1000">
                <a:solidFill>
                  <a:srgbClr val="D86613"/>
                </a:solidFill>
                <a:latin typeface="Arial" panose="020B0604020202020204" pitchFamily="34" charset="0"/>
                <a:cs typeface="Arial" panose="020B0604020202020204" pitchFamily="34" charset="0"/>
              </a:rPr>
              <a:t>Auto Scaling group</a:t>
            </a:r>
          </a:p>
        </p:txBody>
      </p:sp>
      <p:sp>
        <p:nvSpPr>
          <p:cNvPr id="143" name="Rectangle 142">
            <a:extLst>
              <a:ext uri="{FF2B5EF4-FFF2-40B4-BE49-F238E27FC236}">
                <a16:creationId xmlns:a16="http://schemas.microsoft.com/office/drawing/2014/main" id="{2DDB7D42-0F1B-411C-82ED-6B34FF247B5E}"/>
              </a:ext>
            </a:extLst>
          </p:cNvPr>
          <p:cNvSpPr/>
          <p:nvPr/>
        </p:nvSpPr>
        <p:spPr bwMode="auto">
          <a:xfrm>
            <a:off x="4239315" y="2028619"/>
            <a:ext cx="7157179" cy="779867"/>
          </a:xfrm>
          <a:prstGeom prst="rect">
            <a:avLst/>
          </a:prstGeom>
          <a:noFill/>
          <a:ln w="12700">
            <a:solidFill>
              <a:srgbClr val="D86613"/>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endParaRPr lang="en-US" sz="1000">
              <a:solidFill>
                <a:srgbClr val="D86613"/>
              </a:solidFill>
            </a:endParaRPr>
          </a:p>
          <a:p>
            <a:pPr algn="ctr" eaLnBrk="1" fontAlgn="auto" hangingPunct="1">
              <a:spcBef>
                <a:spcPts val="0"/>
              </a:spcBef>
              <a:spcAft>
                <a:spcPts val="0"/>
              </a:spcAft>
              <a:defRPr/>
            </a:pPr>
            <a:endParaRPr lang="en-US" sz="1000">
              <a:solidFill>
                <a:srgbClr val="D86613"/>
              </a:solidFill>
              <a:latin typeface="Arial" panose="020B0604020202020204" pitchFamily="34" charset="0"/>
              <a:cs typeface="Arial" panose="020B0604020202020204" pitchFamily="34" charset="0"/>
            </a:endParaRPr>
          </a:p>
          <a:p>
            <a:pPr algn="ctr" eaLnBrk="1" fontAlgn="auto" hangingPunct="1">
              <a:spcBef>
                <a:spcPts val="0"/>
              </a:spcBef>
              <a:spcAft>
                <a:spcPts val="0"/>
              </a:spcAft>
              <a:defRPr/>
            </a:pPr>
            <a:r>
              <a:rPr lang="en-US" sz="1000">
                <a:solidFill>
                  <a:srgbClr val="D86613"/>
                </a:solidFill>
                <a:latin typeface="Arial" panose="020B0604020202020204" pitchFamily="34" charset="0"/>
                <a:cs typeface="Arial" panose="020B0604020202020204" pitchFamily="34" charset="0"/>
              </a:rPr>
              <a:t>Auto Scaling group</a:t>
            </a:r>
          </a:p>
        </p:txBody>
      </p:sp>
      <p:pic>
        <p:nvPicPr>
          <p:cNvPr id="144" name="Graphic 16">
            <a:extLst>
              <a:ext uri="{FF2B5EF4-FFF2-40B4-BE49-F238E27FC236}">
                <a16:creationId xmlns:a16="http://schemas.microsoft.com/office/drawing/2014/main" id="{DAAA1F3E-1CA9-4AC7-9780-90C8C67CABC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628217" y="2025131"/>
            <a:ext cx="303948" cy="2927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5" name="Rectangle 144">
            <a:extLst>
              <a:ext uri="{FF2B5EF4-FFF2-40B4-BE49-F238E27FC236}">
                <a16:creationId xmlns:a16="http://schemas.microsoft.com/office/drawing/2014/main" id="{267D551B-99A8-41D9-B0E1-12EC1FA9D8F5}"/>
              </a:ext>
            </a:extLst>
          </p:cNvPr>
          <p:cNvSpPr/>
          <p:nvPr/>
        </p:nvSpPr>
        <p:spPr>
          <a:xfrm>
            <a:off x="9549359" y="3689650"/>
            <a:ext cx="1456860" cy="1234075"/>
          </a:xfrm>
          <a:prstGeom prst="rect">
            <a:avLst/>
          </a:prstGeom>
          <a:solidFill>
            <a:srgbClr val="007CBC">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338328"/>
          <a:lstStyle/>
          <a:p>
            <a:pPr eaLnBrk="1" fontAlgn="auto" hangingPunct="1">
              <a:spcBef>
                <a:spcPts val="0"/>
              </a:spcBef>
              <a:spcAft>
                <a:spcPts val="0"/>
              </a:spcAft>
              <a:defRPr/>
            </a:pPr>
            <a:r>
              <a:rPr lang="en-US" sz="1000">
                <a:solidFill>
                  <a:srgbClr val="5B9CD5"/>
                </a:solidFill>
                <a:latin typeface="Arial" panose="020B0604020202020204" pitchFamily="34" charset="0"/>
                <a:cs typeface="Arial" panose="020B0604020202020204" pitchFamily="34" charset="0"/>
              </a:rPr>
              <a:t>private_2</a:t>
            </a:r>
          </a:p>
          <a:p>
            <a:pPr eaLnBrk="1" fontAlgn="auto" hangingPunct="1">
              <a:spcBef>
                <a:spcPts val="0"/>
              </a:spcBef>
              <a:spcAft>
                <a:spcPts val="0"/>
              </a:spcAft>
              <a:defRPr/>
            </a:pPr>
            <a:r>
              <a:rPr lang="en-US" sz="1000">
                <a:solidFill>
                  <a:srgbClr val="5B9CD5"/>
                </a:solidFill>
                <a:latin typeface="Arial" panose="020B0604020202020204" pitchFamily="34" charset="0"/>
                <a:cs typeface="Arial" panose="020B0604020202020204" pitchFamily="34" charset="0"/>
              </a:rPr>
              <a:t>10.2.2.0/24</a:t>
            </a:r>
          </a:p>
        </p:txBody>
      </p:sp>
      <p:pic>
        <p:nvPicPr>
          <p:cNvPr id="146" name="Graphic 35">
            <a:extLst>
              <a:ext uri="{FF2B5EF4-FFF2-40B4-BE49-F238E27FC236}">
                <a16:creationId xmlns:a16="http://schemas.microsoft.com/office/drawing/2014/main" id="{217EF332-6EF4-4CA3-8F26-7E04F29A583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553570" y="3695531"/>
            <a:ext cx="240097" cy="24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1" name="Graphic 21">
            <a:extLst>
              <a:ext uri="{FF2B5EF4-FFF2-40B4-BE49-F238E27FC236}">
                <a16:creationId xmlns:a16="http://schemas.microsoft.com/office/drawing/2014/main" id="{A313FF83-4DE7-40C4-A0B1-06A264ADBC3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69244" y="4298659"/>
            <a:ext cx="397941" cy="383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2" name="TextBox 22">
            <a:extLst>
              <a:ext uri="{FF2B5EF4-FFF2-40B4-BE49-F238E27FC236}">
                <a16:creationId xmlns:a16="http://schemas.microsoft.com/office/drawing/2014/main" id="{AC569077-99D6-41FD-A57E-77D8926B44A3}"/>
              </a:ext>
            </a:extLst>
          </p:cNvPr>
          <p:cNvSpPr txBox="1">
            <a:spLocks noChangeArrowheads="1"/>
          </p:cNvSpPr>
          <p:nvPr/>
        </p:nvSpPr>
        <p:spPr bwMode="auto">
          <a:xfrm>
            <a:off x="9735767" y="4666634"/>
            <a:ext cx="101759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000">
                <a:solidFill>
                  <a:srgbClr val="232F3E"/>
                </a:solidFill>
                <a:latin typeface="Arial" panose="020B0604020202020204" pitchFamily="34" charset="0"/>
                <a:cs typeface="Arial" panose="020B0604020202020204" pitchFamily="34" charset="0"/>
              </a:rPr>
              <a:t>App Tier</a:t>
            </a:r>
          </a:p>
        </p:txBody>
      </p:sp>
      <p:pic>
        <p:nvPicPr>
          <p:cNvPr id="158" name="Graphic 21">
            <a:extLst>
              <a:ext uri="{FF2B5EF4-FFF2-40B4-BE49-F238E27FC236}">
                <a16:creationId xmlns:a16="http://schemas.microsoft.com/office/drawing/2014/main" id="{D293AACF-987B-4C8E-819D-FB27F074056E}"/>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475210" y="671118"/>
            <a:ext cx="389286" cy="389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9" name="TextBox 12">
            <a:extLst>
              <a:ext uri="{FF2B5EF4-FFF2-40B4-BE49-F238E27FC236}">
                <a16:creationId xmlns:a16="http://schemas.microsoft.com/office/drawing/2014/main" id="{B7F140FC-CCCF-4639-85C9-EA5ADE65B13F}"/>
              </a:ext>
            </a:extLst>
          </p:cNvPr>
          <p:cNvSpPr txBox="1">
            <a:spLocks noChangeArrowheads="1"/>
          </p:cNvSpPr>
          <p:nvPr/>
        </p:nvSpPr>
        <p:spPr bwMode="auto">
          <a:xfrm>
            <a:off x="1024413" y="1153128"/>
            <a:ext cx="1338154"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000">
                <a:latin typeface="Arial" panose="020B0604020202020204" pitchFamily="34" charset="0"/>
                <a:ea typeface="Amazon Ember" panose="020B0603020204020204" pitchFamily="34" charset="0"/>
                <a:cs typeface="Arial" panose="020B0604020202020204" pitchFamily="34" charset="0"/>
              </a:rPr>
              <a:t>Amazon Route 53</a:t>
            </a:r>
          </a:p>
        </p:txBody>
      </p:sp>
      <p:sp>
        <p:nvSpPr>
          <p:cNvPr id="160" name="TextBox 23">
            <a:extLst>
              <a:ext uri="{FF2B5EF4-FFF2-40B4-BE49-F238E27FC236}">
                <a16:creationId xmlns:a16="http://schemas.microsoft.com/office/drawing/2014/main" id="{8A854875-D227-460C-B689-BCC847A2DF81}"/>
              </a:ext>
            </a:extLst>
          </p:cNvPr>
          <p:cNvSpPr txBox="1">
            <a:spLocks noChangeArrowheads="1"/>
          </p:cNvSpPr>
          <p:nvPr/>
        </p:nvSpPr>
        <p:spPr bwMode="auto">
          <a:xfrm>
            <a:off x="924182" y="6343044"/>
            <a:ext cx="1455047"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000">
                <a:latin typeface="Arial" panose="020B0604020202020204" pitchFamily="34" charset="0"/>
                <a:ea typeface="Amazon Ember" panose="020B0603020204020204" pitchFamily="34" charset="0"/>
                <a:cs typeface="Arial" panose="020B0604020202020204" pitchFamily="34" charset="0"/>
              </a:rPr>
              <a:t>Parameter Store</a:t>
            </a:r>
          </a:p>
        </p:txBody>
      </p:sp>
      <p:pic>
        <p:nvPicPr>
          <p:cNvPr id="161" name="Graphic 26">
            <a:extLst>
              <a:ext uri="{FF2B5EF4-FFF2-40B4-BE49-F238E27FC236}">
                <a16:creationId xmlns:a16="http://schemas.microsoft.com/office/drawing/2014/main" id="{8D52099C-3799-4B0F-8439-AB3EB1BB738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23106" y="590501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 name="Graphic 17">
            <a:extLst>
              <a:ext uri="{FF2B5EF4-FFF2-40B4-BE49-F238E27FC236}">
                <a16:creationId xmlns:a16="http://schemas.microsoft.com/office/drawing/2014/main" id="{4309F62A-46AB-4676-B20F-4D151ECBBFD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395031" y="4882602"/>
            <a:ext cx="445850" cy="445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4" name="TextBox 9">
            <a:extLst>
              <a:ext uri="{FF2B5EF4-FFF2-40B4-BE49-F238E27FC236}">
                <a16:creationId xmlns:a16="http://schemas.microsoft.com/office/drawing/2014/main" id="{29C52754-E70B-4650-A8E2-EACB4F54C007}"/>
              </a:ext>
            </a:extLst>
          </p:cNvPr>
          <p:cNvSpPr txBox="1">
            <a:spLocks noChangeArrowheads="1"/>
          </p:cNvSpPr>
          <p:nvPr/>
        </p:nvSpPr>
        <p:spPr bwMode="auto">
          <a:xfrm>
            <a:off x="1101557" y="5328452"/>
            <a:ext cx="98709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000">
                <a:latin typeface="Arial" panose="020B0604020202020204" pitchFamily="34" charset="0"/>
                <a:ea typeface="Amazon Ember" panose="020B0603020204020204" pitchFamily="34" charset="0"/>
                <a:cs typeface="Arial" panose="020B0604020202020204" pitchFamily="34" charset="0"/>
              </a:rPr>
              <a:t>Amazon CloudWatch</a:t>
            </a:r>
          </a:p>
        </p:txBody>
      </p:sp>
      <p:grpSp>
        <p:nvGrpSpPr>
          <p:cNvPr id="328" name="Group 327">
            <a:extLst>
              <a:ext uri="{FF2B5EF4-FFF2-40B4-BE49-F238E27FC236}">
                <a16:creationId xmlns:a16="http://schemas.microsoft.com/office/drawing/2014/main" id="{78BECB16-9279-4708-A656-B629453F5B5F}"/>
              </a:ext>
            </a:extLst>
          </p:cNvPr>
          <p:cNvGrpSpPr/>
          <p:nvPr/>
        </p:nvGrpSpPr>
        <p:grpSpPr>
          <a:xfrm>
            <a:off x="2359967" y="2692578"/>
            <a:ext cx="1222357" cy="710718"/>
            <a:chOff x="2451070" y="1442113"/>
            <a:chExt cx="1222357" cy="710718"/>
          </a:xfrm>
        </p:grpSpPr>
        <p:pic>
          <p:nvPicPr>
            <p:cNvPr id="175" name="Graphic 8">
              <a:extLst>
                <a:ext uri="{FF2B5EF4-FFF2-40B4-BE49-F238E27FC236}">
                  <a16:creationId xmlns:a16="http://schemas.microsoft.com/office/drawing/2014/main" id="{F503AE55-0BFD-4EB0-A8D8-E68B0387DA47}"/>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844315" y="1442113"/>
              <a:ext cx="437933" cy="4379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6" name="TextBox 9">
              <a:extLst>
                <a:ext uri="{FF2B5EF4-FFF2-40B4-BE49-F238E27FC236}">
                  <a16:creationId xmlns:a16="http://schemas.microsoft.com/office/drawing/2014/main" id="{735CE15F-9ED7-494A-867A-C00C2D943495}"/>
                </a:ext>
              </a:extLst>
            </p:cNvPr>
            <p:cNvSpPr txBox="1">
              <a:spLocks noChangeArrowheads="1"/>
            </p:cNvSpPr>
            <p:nvPr/>
          </p:nvSpPr>
          <p:spPr bwMode="auto">
            <a:xfrm>
              <a:off x="2451070" y="1906610"/>
              <a:ext cx="1222357"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000"/>
                <a:t>Amazon S3</a:t>
              </a:r>
            </a:p>
          </p:txBody>
        </p:sp>
      </p:grpSp>
      <p:sp>
        <p:nvSpPr>
          <p:cNvPr id="177" name="Rectangle 176">
            <a:extLst>
              <a:ext uri="{FF2B5EF4-FFF2-40B4-BE49-F238E27FC236}">
                <a16:creationId xmlns:a16="http://schemas.microsoft.com/office/drawing/2014/main" id="{9C41BA3F-C7B8-4B2F-B965-43672D1A7A43}"/>
              </a:ext>
            </a:extLst>
          </p:cNvPr>
          <p:cNvSpPr/>
          <p:nvPr/>
        </p:nvSpPr>
        <p:spPr>
          <a:xfrm>
            <a:off x="2404209" y="971995"/>
            <a:ext cx="9564356" cy="5543852"/>
          </a:xfrm>
          <a:prstGeom prst="rect">
            <a:avLst/>
          </a:prstGeom>
          <a:noFill/>
          <a:ln w="12700">
            <a:solidFill>
              <a:srgbClr val="5B9CD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r>
              <a:rPr lang="en-US" sz="1000">
                <a:solidFill>
                  <a:srgbClr val="5B9CD5"/>
                </a:solidFill>
                <a:latin typeface="Arial" panose="020B0604020202020204" pitchFamily="34" charset="0"/>
                <a:cs typeface="Arial" panose="020B0604020202020204" pitchFamily="34" charset="0"/>
              </a:rPr>
              <a:t>Region</a:t>
            </a:r>
          </a:p>
        </p:txBody>
      </p:sp>
      <p:pic>
        <p:nvPicPr>
          <p:cNvPr id="178" name="Graphic 25">
            <a:extLst>
              <a:ext uri="{FF2B5EF4-FFF2-40B4-BE49-F238E27FC236}">
                <a16:creationId xmlns:a16="http://schemas.microsoft.com/office/drawing/2014/main" id="{70FBEEFA-6881-4006-B08E-9255E4F81FBA}"/>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404208" y="971995"/>
            <a:ext cx="3302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0" name="Graphic 35">
            <a:extLst>
              <a:ext uri="{FF2B5EF4-FFF2-40B4-BE49-F238E27FC236}">
                <a16:creationId xmlns:a16="http://schemas.microsoft.com/office/drawing/2014/main" id="{7AF2D162-3B01-43CC-9231-9627BC2A1B5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24588" y="4951735"/>
            <a:ext cx="245466" cy="244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91" name="Group 190">
            <a:extLst>
              <a:ext uri="{FF2B5EF4-FFF2-40B4-BE49-F238E27FC236}">
                <a16:creationId xmlns:a16="http://schemas.microsoft.com/office/drawing/2014/main" id="{D7478C1C-77ED-419E-8DF0-E629A6F221DA}"/>
              </a:ext>
            </a:extLst>
          </p:cNvPr>
          <p:cNvGrpSpPr/>
          <p:nvPr/>
        </p:nvGrpSpPr>
        <p:grpSpPr>
          <a:xfrm>
            <a:off x="9712651" y="5336919"/>
            <a:ext cx="1129680" cy="744351"/>
            <a:chOff x="10609282" y="377688"/>
            <a:chExt cx="1748896" cy="1189791"/>
          </a:xfrm>
        </p:grpSpPr>
        <p:pic>
          <p:nvPicPr>
            <p:cNvPr id="192" name="Graphic 6">
              <a:extLst>
                <a:ext uri="{FF2B5EF4-FFF2-40B4-BE49-F238E27FC236}">
                  <a16:creationId xmlns:a16="http://schemas.microsoft.com/office/drawing/2014/main" id="{D2AD92CB-32AE-45C6-A04E-AD4C1353F39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179979" y="377688"/>
              <a:ext cx="505565" cy="505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3" name="TextBox 9">
              <a:extLst>
                <a:ext uri="{FF2B5EF4-FFF2-40B4-BE49-F238E27FC236}">
                  <a16:creationId xmlns:a16="http://schemas.microsoft.com/office/drawing/2014/main" id="{560B273E-E6DD-432B-B459-9A474AA8E87E}"/>
                </a:ext>
              </a:extLst>
            </p:cNvPr>
            <p:cNvSpPr txBox="1">
              <a:spLocks noChangeArrowheads="1"/>
            </p:cNvSpPr>
            <p:nvPr/>
          </p:nvSpPr>
          <p:spPr bwMode="auto">
            <a:xfrm>
              <a:off x="10609282" y="927933"/>
              <a:ext cx="1748896" cy="6395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000">
                  <a:latin typeface="Arial" panose="020B0604020202020204" pitchFamily="34" charset="0"/>
                  <a:ea typeface="Amazon Ember" panose="020B0603020204020204" pitchFamily="34" charset="0"/>
                  <a:cs typeface="Arial" panose="020B0604020202020204" pitchFamily="34" charset="0"/>
                </a:rPr>
                <a:t>RDS multi-AZ standby</a:t>
              </a:r>
            </a:p>
          </p:txBody>
        </p:sp>
      </p:grpSp>
      <p:pic>
        <p:nvPicPr>
          <p:cNvPr id="196" name="Graphic 35">
            <a:extLst>
              <a:ext uri="{FF2B5EF4-FFF2-40B4-BE49-F238E27FC236}">
                <a16:creationId xmlns:a16="http://schemas.microsoft.com/office/drawing/2014/main" id="{7E51A9BA-7CF9-4F69-B346-2760709C0E4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549729" y="4986636"/>
            <a:ext cx="245466" cy="244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3" name="Graphic 23">
            <a:extLst>
              <a:ext uri="{FF2B5EF4-FFF2-40B4-BE49-F238E27FC236}">
                <a16:creationId xmlns:a16="http://schemas.microsoft.com/office/drawing/2014/main" id="{8A674C49-F0BB-4280-B317-85F0635E283F}"/>
              </a:ext>
            </a:extLst>
          </p:cNvPr>
          <p:cNvPicPr>
            <a:picLocks noChangeAspect="1" noChangeArrowheads="1"/>
          </p:cNvPicPr>
          <p:nvPr/>
        </p:nvPicPr>
        <p:blipFill>
          <a:blip r:embed="rId17">
            <a:extLst>
              <a:ext uri="{96DAC541-7B7A-43D3-8B79-37D633B846F1}">
                <asvg:svgBlip xmlns:asvg="http://schemas.microsoft.com/office/drawing/2016/SVG/main" r:embed="rId18"/>
              </a:ext>
            </a:extLst>
          </a:blip>
          <a:srcRect/>
          <a:stretch/>
        </p:blipFill>
        <p:spPr bwMode="auto">
          <a:xfrm flipH="1">
            <a:off x="225461" y="630811"/>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 name="TextBox 40">
            <a:extLst>
              <a:ext uri="{FF2B5EF4-FFF2-40B4-BE49-F238E27FC236}">
                <a16:creationId xmlns:a16="http://schemas.microsoft.com/office/drawing/2014/main" id="{8E7F4148-B4CE-4D99-8912-80DED35CECEF}"/>
              </a:ext>
            </a:extLst>
          </p:cNvPr>
          <p:cNvSpPr txBox="1">
            <a:spLocks noChangeArrowheads="1"/>
          </p:cNvSpPr>
          <p:nvPr/>
        </p:nvSpPr>
        <p:spPr bwMode="auto">
          <a:xfrm>
            <a:off x="-79109" y="1198849"/>
            <a:ext cx="107315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000">
                <a:solidFill>
                  <a:srgbClr val="000000"/>
                </a:solidFill>
                <a:latin typeface="Arial" panose="020B0604020202020204" pitchFamily="34" charset="0"/>
                <a:cs typeface="Arial" panose="020B0604020202020204" pitchFamily="34" charset="0"/>
              </a:rPr>
              <a:t>Users</a:t>
            </a:r>
          </a:p>
        </p:txBody>
      </p:sp>
      <p:sp>
        <p:nvSpPr>
          <p:cNvPr id="245" name="Rectangle 244">
            <a:extLst>
              <a:ext uri="{FF2B5EF4-FFF2-40B4-BE49-F238E27FC236}">
                <a16:creationId xmlns:a16="http://schemas.microsoft.com/office/drawing/2014/main" id="{4E5135F6-DBAC-4A21-BE24-002A1E42AEF8}"/>
              </a:ext>
            </a:extLst>
          </p:cNvPr>
          <p:cNvSpPr/>
          <p:nvPr/>
        </p:nvSpPr>
        <p:spPr>
          <a:xfrm>
            <a:off x="9562829" y="1549005"/>
            <a:ext cx="1458355" cy="1986014"/>
          </a:xfrm>
          <a:prstGeom prst="rect">
            <a:avLst/>
          </a:prstGeom>
          <a:solidFill>
            <a:srgbClr val="1D8900">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338328"/>
          <a:lstStyle/>
          <a:p>
            <a:pPr eaLnBrk="1" fontAlgn="auto" hangingPunct="1">
              <a:spcBef>
                <a:spcPts val="0"/>
              </a:spcBef>
              <a:spcAft>
                <a:spcPts val="0"/>
              </a:spcAft>
              <a:defRPr/>
            </a:pPr>
            <a:r>
              <a:rPr lang="en-US" sz="1000">
                <a:solidFill>
                  <a:srgbClr val="1E8900"/>
                </a:solidFill>
                <a:latin typeface="Arial" panose="020B0604020202020204" pitchFamily="34" charset="0"/>
                <a:cs typeface="Arial" panose="020B0604020202020204" pitchFamily="34" charset="0"/>
              </a:rPr>
              <a:t>public_2</a:t>
            </a:r>
          </a:p>
          <a:p>
            <a:pPr eaLnBrk="1" fontAlgn="auto" hangingPunct="1">
              <a:spcBef>
                <a:spcPts val="0"/>
              </a:spcBef>
              <a:spcAft>
                <a:spcPts val="0"/>
              </a:spcAft>
              <a:defRPr/>
            </a:pPr>
            <a:r>
              <a:rPr lang="en-US" sz="1000">
                <a:solidFill>
                  <a:srgbClr val="1E8900"/>
                </a:solidFill>
                <a:latin typeface="Arial" panose="020B0604020202020204" pitchFamily="34" charset="0"/>
                <a:cs typeface="Arial" panose="020B0604020202020204" pitchFamily="34" charset="0"/>
              </a:rPr>
              <a:t>10.2.1.0/24</a:t>
            </a:r>
          </a:p>
        </p:txBody>
      </p:sp>
      <p:pic>
        <p:nvPicPr>
          <p:cNvPr id="247" name="Graphic 21">
            <a:extLst>
              <a:ext uri="{FF2B5EF4-FFF2-40B4-BE49-F238E27FC236}">
                <a16:creationId xmlns:a16="http://schemas.microsoft.com/office/drawing/2014/main" id="{DEB09BDB-2F6F-48FD-A02F-B6C8F819FC2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121896" y="2079876"/>
            <a:ext cx="397941" cy="383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8" name="TextBox 22">
            <a:extLst>
              <a:ext uri="{FF2B5EF4-FFF2-40B4-BE49-F238E27FC236}">
                <a16:creationId xmlns:a16="http://schemas.microsoft.com/office/drawing/2014/main" id="{3D2CC8E5-B600-4A50-BE8C-0D66D3477BF4}"/>
              </a:ext>
            </a:extLst>
          </p:cNvPr>
          <p:cNvSpPr txBox="1">
            <a:spLocks noChangeArrowheads="1"/>
          </p:cNvSpPr>
          <p:nvPr/>
        </p:nvSpPr>
        <p:spPr bwMode="auto">
          <a:xfrm>
            <a:off x="9788419" y="2447851"/>
            <a:ext cx="101759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000">
                <a:solidFill>
                  <a:srgbClr val="232F3E"/>
                </a:solidFill>
                <a:latin typeface="Arial" panose="020B0604020202020204" pitchFamily="34" charset="0"/>
                <a:cs typeface="Arial" panose="020B0604020202020204" pitchFamily="34" charset="0"/>
              </a:rPr>
              <a:t>Web Tier</a:t>
            </a:r>
          </a:p>
        </p:txBody>
      </p:sp>
      <p:pic>
        <p:nvPicPr>
          <p:cNvPr id="249" name="Graphic 13">
            <a:extLst>
              <a:ext uri="{FF2B5EF4-FFF2-40B4-BE49-F238E27FC236}">
                <a16:creationId xmlns:a16="http://schemas.microsoft.com/office/drawing/2014/main" id="{3951684A-4989-40A6-8ACA-9704A2B0A9C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566962" y="1549005"/>
            <a:ext cx="253225" cy="2318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54" name="Straight Arrow Connector 253">
            <a:extLst>
              <a:ext uri="{FF2B5EF4-FFF2-40B4-BE49-F238E27FC236}">
                <a16:creationId xmlns:a16="http://schemas.microsoft.com/office/drawing/2014/main" id="{B9BED8CC-34B4-40CB-9A24-595078DC1CD9}"/>
              </a:ext>
            </a:extLst>
          </p:cNvPr>
          <p:cNvCxnSpPr>
            <a:cxnSpLocks/>
            <a:stCxn id="112" idx="2"/>
          </p:cNvCxnSpPr>
          <p:nvPr/>
        </p:nvCxnSpPr>
        <p:spPr>
          <a:xfrm flipH="1">
            <a:off x="8140849" y="1272526"/>
            <a:ext cx="6699" cy="140294"/>
          </a:xfrm>
          <a:prstGeom prst="straightConnector1">
            <a:avLst/>
          </a:prstGeom>
          <a:ln w="12700">
            <a:solidFill>
              <a:srgbClr val="545B64"/>
            </a:solidFill>
            <a:headEnd type="none" w="med" len="sm"/>
            <a:tailEnd type="triangle"/>
          </a:ln>
        </p:spPr>
        <p:style>
          <a:lnRef idx="1">
            <a:schemeClr val="accent1"/>
          </a:lnRef>
          <a:fillRef idx="0">
            <a:schemeClr val="accent1"/>
          </a:fillRef>
          <a:effectRef idx="0">
            <a:schemeClr val="accent1"/>
          </a:effectRef>
          <a:fontRef idx="minor">
            <a:schemeClr val="tx1"/>
          </a:fontRef>
        </p:style>
      </p:cxnSp>
      <p:pic>
        <p:nvPicPr>
          <p:cNvPr id="269" name="Graphic 16">
            <a:extLst>
              <a:ext uri="{FF2B5EF4-FFF2-40B4-BE49-F238E27FC236}">
                <a16:creationId xmlns:a16="http://schemas.microsoft.com/office/drawing/2014/main" id="{E4648D89-2CBA-41D7-B70E-AEF1AE375535}"/>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633150" y="4180578"/>
            <a:ext cx="303948" cy="2927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0" name="Graphic 6">
            <a:extLst>
              <a:ext uri="{FF2B5EF4-FFF2-40B4-BE49-F238E27FC236}">
                <a16:creationId xmlns:a16="http://schemas.microsoft.com/office/drawing/2014/main" id="{9E63CC51-A99F-497B-AFE2-177171E24869}"/>
              </a:ext>
            </a:extLst>
          </p:cNvPr>
          <p:cNvPicPr>
            <a:picLocks noChangeAspect="1" noChangeArrowheads="1"/>
          </p:cNvPicPr>
          <p:nvPr/>
        </p:nvPicPr>
        <p:blipFill>
          <a:blip r:embed="rId19"/>
          <a:srcRect/>
          <a:stretch/>
        </p:blipFill>
        <p:spPr bwMode="auto">
          <a:xfrm>
            <a:off x="7975550" y="1435894"/>
            <a:ext cx="337295" cy="337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1" name="TextBox 12">
            <a:extLst>
              <a:ext uri="{FF2B5EF4-FFF2-40B4-BE49-F238E27FC236}">
                <a16:creationId xmlns:a16="http://schemas.microsoft.com/office/drawing/2014/main" id="{72FCF7E4-6A1C-4060-A1AC-8A4B255CB740}"/>
              </a:ext>
            </a:extLst>
          </p:cNvPr>
          <p:cNvSpPr txBox="1">
            <a:spLocks noChangeArrowheads="1"/>
          </p:cNvSpPr>
          <p:nvPr/>
        </p:nvSpPr>
        <p:spPr bwMode="auto">
          <a:xfrm>
            <a:off x="6969701" y="1448156"/>
            <a:ext cx="974677"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050">
                <a:latin typeface="Arial" panose="020B0604020202020204" pitchFamily="34" charset="0"/>
                <a:ea typeface="Amazon Ember" panose="020B0603020204020204" pitchFamily="34" charset="0"/>
                <a:cs typeface="Arial" panose="020B0604020202020204" pitchFamily="34" charset="0"/>
              </a:rPr>
              <a:t>Elastic Load Balancing</a:t>
            </a:r>
          </a:p>
        </p:txBody>
      </p:sp>
      <p:pic>
        <p:nvPicPr>
          <p:cNvPr id="297" name="Graphic 6">
            <a:extLst>
              <a:ext uri="{FF2B5EF4-FFF2-40B4-BE49-F238E27FC236}">
                <a16:creationId xmlns:a16="http://schemas.microsoft.com/office/drawing/2014/main" id="{91B5401F-07AC-4023-A351-741D4DBEEE39}"/>
              </a:ext>
            </a:extLst>
          </p:cNvPr>
          <p:cNvPicPr>
            <a:picLocks noChangeAspect="1" noChangeArrowheads="1"/>
          </p:cNvPicPr>
          <p:nvPr/>
        </p:nvPicPr>
        <p:blipFill>
          <a:blip r:embed="rId19"/>
          <a:srcRect/>
          <a:stretch/>
        </p:blipFill>
        <p:spPr bwMode="auto">
          <a:xfrm>
            <a:off x="7975549" y="3552211"/>
            <a:ext cx="337295" cy="337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8" name="TextBox 12">
            <a:extLst>
              <a:ext uri="{FF2B5EF4-FFF2-40B4-BE49-F238E27FC236}">
                <a16:creationId xmlns:a16="http://schemas.microsoft.com/office/drawing/2014/main" id="{767AAD95-5ECF-4126-84F9-74A544FAC1EE}"/>
              </a:ext>
            </a:extLst>
          </p:cNvPr>
          <p:cNvSpPr txBox="1">
            <a:spLocks noChangeArrowheads="1"/>
          </p:cNvSpPr>
          <p:nvPr/>
        </p:nvSpPr>
        <p:spPr bwMode="auto">
          <a:xfrm>
            <a:off x="6923521" y="3472538"/>
            <a:ext cx="974677"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050">
                <a:latin typeface="Arial" panose="020B0604020202020204" pitchFamily="34" charset="0"/>
                <a:ea typeface="Amazon Ember" panose="020B0603020204020204" pitchFamily="34" charset="0"/>
                <a:cs typeface="Arial" panose="020B0604020202020204" pitchFamily="34" charset="0"/>
              </a:rPr>
              <a:t>Elastic Load Balancing</a:t>
            </a:r>
          </a:p>
        </p:txBody>
      </p:sp>
      <p:pic>
        <p:nvPicPr>
          <p:cNvPr id="307" name="Graphic 19">
            <a:extLst>
              <a:ext uri="{FF2B5EF4-FFF2-40B4-BE49-F238E27FC236}">
                <a16:creationId xmlns:a16="http://schemas.microsoft.com/office/drawing/2014/main" id="{8E5665BB-CC92-49F9-8197-DF0DE6BBDFBC}"/>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396110" y="1635845"/>
            <a:ext cx="389286" cy="389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8" name="TextBox 11">
            <a:extLst>
              <a:ext uri="{FF2B5EF4-FFF2-40B4-BE49-F238E27FC236}">
                <a16:creationId xmlns:a16="http://schemas.microsoft.com/office/drawing/2014/main" id="{7D9240F3-349A-4C1C-AF00-1D0A99B885DE}"/>
              </a:ext>
            </a:extLst>
          </p:cNvPr>
          <p:cNvSpPr txBox="1">
            <a:spLocks noChangeArrowheads="1"/>
          </p:cNvSpPr>
          <p:nvPr/>
        </p:nvSpPr>
        <p:spPr bwMode="auto">
          <a:xfrm>
            <a:off x="824809" y="2021793"/>
            <a:ext cx="172414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050" dirty="0">
                <a:latin typeface="Arial" panose="020B0604020202020204" pitchFamily="34" charset="0"/>
                <a:ea typeface="Amazon Ember" panose="020B0603020204020204" pitchFamily="34" charset="0"/>
                <a:cs typeface="Arial" panose="020B0604020202020204" pitchFamily="34" charset="0"/>
              </a:rPr>
              <a:t>Amazon CloudFront</a:t>
            </a:r>
          </a:p>
        </p:txBody>
      </p:sp>
      <p:cxnSp>
        <p:nvCxnSpPr>
          <p:cNvPr id="329" name="Straight Arrow Connector 328">
            <a:extLst>
              <a:ext uri="{FF2B5EF4-FFF2-40B4-BE49-F238E27FC236}">
                <a16:creationId xmlns:a16="http://schemas.microsoft.com/office/drawing/2014/main" id="{F287532F-DDF7-43DE-A5E5-08B690C3F7D6}"/>
              </a:ext>
            </a:extLst>
          </p:cNvPr>
          <p:cNvCxnSpPr>
            <a:cxnSpLocks/>
            <a:stCxn id="175" idx="1"/>
            <a:endCxn id="307" idx="3"/>
          </p:cNvCxnSpPr>
          <p:nvPr/>
        </p:nvCxnSpPr>
        <p:spPr>
          <a:xfrm flipH="1" flipV="1">
            <a:off x="1785396" y="1830488"/>
            <a:ext cx="967816" cy="1081057"/>
          </a:xfrm>
          <a:prstGeom prst="straightConnector1">
            <a:avLst/>
          </a:prstGeom>
          <a:ln w="12700">
            <a:solidFill>
              <a:srgbClr val="545B64"/>
            </a:solidFill>
            <a:headEnd type="none" w="med" len="sm"/>
            <a:tailEnd type="triangle"/>
          </a:ln>
        </p:spPr>
        <p:style>
          <a:lnRef idx="1">
            <a:schemeClr val="accent1"/>
          </a:lnRef>
          <a:fillRef idx="0">
            <a:schemeClr val="accent1"/>
          </a:fillRef>
          <a:effectRef idx="0">
            <a:schemeClr val="accent1"/>
          </a:effectRef>
          <a:fontRef idx="minor">
            <a:schemeClr val="tx1"/>
          </a:fontRef>
        </p:style>
      </p:cxnSp>
      <p:cxnSp>
        <p:nvCxnSpPr>
          <p:cNvPr id="338" name="Straight Arrow Connector 337">
            <a:extLst>
              <a:ext uri="{FF2B5EF4-FFF2-40B4-BE49-F238E27FC236}">
                <a16:creationId xmlns:a16="http://schemas.microsoft.com/office/drawing/2014/main" id="{C4D9967F-B4DC-4844-8E53-570E03E88AB0}"/>
              </a:ext>
            </a:extLst>
          </p:cNvPr>
          <p:cNvCxnSpPr>
            <a:cxnSpLocks/>
            <a:stCxn id="203" idx="1"/>
            <a:endCxn id="158" idx="1"/>
          </p:cNvCxnSpPr>
          <p:nvPr/>
        </p:nvCxnSpPr>
        <p:spPr>
          <a:xfrm>
            <a:off x="695361" y="865761"/>
            <a:ext cx="779849" cy="0"/>
          </a:xfrm>
          <a:prstGeom prst="straightConnector1">
            <a:avLst/>
          </a:prstGeom>
          <a:ln w="12700">
            <a:solidFill>
              <a:srgbClr val="545B64"/>
            </a:solidFill>
            <a:headEnd type="none" w="med" len="sm"/>
            <a:tailEnd type="triangle"/>
          </a:ln>
        </p:spPr>
        <p:style>
          <a:lnRef idx="1">
            <a:schemeClr val="accent1"/>
          </a:lnRef>
          <a:fillRef idx="0">
            <a:schemeClr val="accent1"/>
          </a:fillRef>
          <a:effectRef idx="0">
            <a:schemeClr val="accent1"/>
          </a:effectRef>
          <a:fontRef idx="minor">
            <a:schemeClr val="tx1"/>
          </a:fontRef>
        </p:style>
      </p:cxnSp>
      <p:sp>
        <p:nvSpPr>
          <p:cNvPr id="202" name="Freeform 201">
            <a:extLst>
              <a:ext uri="{FF2B5EF4-FFF2-40B4-BE49-F238E27FC236}">
                <a16:creationId xmlns:a16="http://schemas.microsoft.com/office/drawing/2014/main" id="{49260B5B-02E0-944C-8775-0FE46B2A6B81}"/>
              </a:ext>
            </a:extLst>
          </p:cNvPr>
          <p:cNvSpPr/>
          <p:nvPr/>
        </p:nvSpPr>
        <p:spPr>
          <a:xfrm rot="10800000" flipH="1">
            <a:off x="5602821" y="4677583"/>
            <a:ext cx="2182303" cy="987522"/>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chemeClr val="tx2"/>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05" name="Freeform 204">
            <a:extLst>
              <a:ext uri="{FF2B5EF4-FFF2-40B4-BE49-F238E27FC236}">
                <a16:creationId xmlns:a16="http://schemas.microsoft.com/office/drawing/2014/main" id="{61072D3D-007A-5145-8E3F-CF23C2AF0D9A}"/>
              </a:ext>
            </a:extLst>
          </p:cNvPr>
          <p:cNvSpPr/>
          <p:nvPr/>
        </p:nvSpPr>
        <p:spPr>
          <a:xfrm rot="5400000" flipH="1">
            <a:off x="5558660" y="-1653077"/>
            <a:ext cx="393026" cy="4706937"/>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chemeClr val="tx2"/>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208" name="Elbow Connector 207">
            <a:extLst>
              <a:ext uri="{FF2B5EF4-FFF2-40B4-BE49-F238E27FC236}">
                <a16:creationId xmlns:a16="http://schemas.microsoft.com/office/drawing/2014/main" id="{E6ADE5E5-E3CC-F34E-BB60-F2DCF8790D88}"/>
              </a:ext>
            </a:extLst>
          </p:cNvPr>
          <p:cNvCxnSpPr>
            <a:cxnSpLocks/>
            <a:stCxn id="158" idx="3"/>
          </p:cNvCxnSpPr>
          <p:nvPr/>
        </p:nvCxnSpPr>
        <p:spPr>
          <a:xfrm flipV="1">
            <a:off x="1864496" y="503878"/>
            <a:ext cx="2584833" cy="361883"/>
          </a:xfrm>
          <a:prstGeom prst="bentConnector3">
            <a:avLst>
              <a:gd name="adj1" fmla="val 50000"/>
            </a:avLst>
          </a:prstGeom>
          <a:ln w="12700">
            <a:solidFill>
              <a:srgbClr val="545B6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pic>
        <p:nvPicPr>
          <p:cNvPr id="227" name="Graphic 17">
            <a:extLst>
              <a:ext uri="{FF2B5EF4-FFF2-40B4-BE49-F238E27FC236}">
                <a16:creationId xmlns:a16="http://schemas.microsoft.com/office/drawing/2014/main" id="{AE16401C-2D9B-754B-BF46-6F37C00A4581}"/>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2767654" y="1664170"/>
            <a:ext cx="450230" cy="450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8" name="TextBox 11">
            <a:extLst>
              <a:ext uri="{FF2B5EF4-FFF2-40B4-BE49-F238E27FC236}">
                <a16:creationId xmlns:a16="http://schemas.microsoft.com/office/drawing/2014/main" id="{E68DF092-5320-FE4E-825F-DDE48DBAB4E8}"/>
              </a:ext>
            </a:extLst>
          </p:cNvPr>
          <p:cNvSpPr txBox="1">
            <a:spLocks noChangeArrowheads="1"/>
          </p:cNvSpPr>
          <p:nvPr/>
        </p:nvSpPr>
        <p:spPr bwMode="auto">
          <a:xfrm>
            <a:off x="2473375" y="2093340"/>
            <a:ext cx="1102265"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050" dirty="0">
                <a:latin typeface="Arial" panose="020B0604020202020204" pitchFamily="34" charset="0"/>
                <a:ea typeface="Amazon Ember" panose="020B0603020204020204" pitchFamily="34" charset="0"/>
                <a:cs typeface="Arial" panose="020B0604020202020204" pitchFamily="34" charset="0"/>
              </a:rPr>
              <a:t>Amazon Cognito</a:t>
            </a:r>
          </a:p>
        </p:txBody>
      </p:sp>
      <p:cxnSp>
        <p:nvCxnSpPr>
          <p:cNvPr id="229" name="Elbow Connector 228">
            <a:extLst>
              <a:ext uri="{FF2B5EF4-FFF2-40B4-BE49-F238E27FC236}">
                <a16:creationId xmlns:a16="http://schemas.microsoft.com/office/drawing/2014/main" id="{FEA372D7-4B63-0447-931A-5118A8C7C913}"/>
              </a:ext>
            </a:extLst>
          </p:cNvPr>
          <p:cNvCxnSpPr>
            <a:cxnSpLocks/>
            <a:stCxn id="227" idx="3"/>
            <a:endCxn id="121" idx="1"/>
          </p:cNvCxnSpPr>
          <p:nvPr/>
        </p:nvCxnSpPr>
        <p:spPr>
          <a:xfrm>
            <a:off x="3217884" y="1889285"/>
            <a:ext cx="1862914" cy="416056"/>
          </a:xfrm>
          <a:prstGeom prst="bentConnector3">
            <a:avLst>
              <a:gd name="adj1" fmla="val 50000"/>
            </a:avLst>
          </a:prstGeom>
          <a:ln w="12700">
            <a:solidFill>
              <a:srgbClr val="545B6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grpSp>
        <p:nvGrpSpPr>
          <p:cNvPr id="242" name="Group 25">
            <a:extLst>
              <a:ext uri="{FF2B5EF4-FFF2-40B4-BE49-F238E27FC236}">
                <a16:creationId xmlns:a16="http://schemas.microsoft.com/office/drawing/2014/main" id="{FDEC2643-1702-3A45-A57F-83050611FE68}"/>
              </a:ext>
            </a:extLst>
          </p:cNvPr>
          <p:cNvGrpSpPr>
            <a:grpSpLocks/>
          </p:cNvGrpSpPr>
          <p:nvPr/>
        </p:nvGrpSpPr>
        <p:grpSpPr bwMode="auto">
          <a:xfrm rot="5400000">
            <a:off x="7616996" y="-614104"/>
            <a:ext cx="383183" cy="5061036"/>
            <a:chOff x="2674471" y="1567527"/>
            <a:chExt cx="1488360" cy="331243"/>
          </a:xfrm>
        </p:grpSpPr>
        <p:sp>
          <p:nvSpPr>
            <p:cNvPr id="243" name="Freeform 242">
              <a:extLst>
                <a:ext uri="{FF2B5EF4-FFF2-40B4-BE49-F238E27FC236}">
                  <a16:creationId xmlns:a16="http://schemas.microsoft.com/office/drawing/2014/main" id="{9356F502-287C-794D-94FE-BD1E2C8B1DFF}"/>
                </a:ext>
              </a:extLst>
            </p:cNvPr>
            <p:cNvSpPr/>
            <p:nvPr/>
          </p:nvSpPr>
          <p:spPr>
            <a:xfrm rot="10800000">
              <a:off x="3247894" y="1567527"/>
              <a:ext cx="914937" cy="331243"/>
            </a:xfrm>
            <a:custGeom>
              <a:avLst/>
              <a:gdLst>
                <a:gd name="connsiteX0" fmla="*/ 0 w 622300"/>
                <a:gd name="connsiteY0" fmla="*/ 0 h 1574800"/>
                <a:gd name="connsiteX1" fmla="*/ 622300 w 622300"/>
                <a:gd name="connsiteY1" fmla="*/ 0 h 1574800"/>
                <a:gd name="connsiteX2" fmla="*/ 622300 w 622300"/>
                <a:gd name="connsiteY2" fmla="*/ 1574800 h 1574800"/>
                <a:gd name="connsiteX3" fmla="*/ 482600 w 622300"/>
                <a:gd name="connsiteY3" fmla="*/ 1574800 h 1574800"/>
                <a:gd name="connsiteX4" fmla="*/ 0 w 622300"/>
                <a:gd name="connsiteY4" fmla="*/ 1574800 h 157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300" h="1574800">
                  <a:moveTo>
                    <a:pt x="0" y="0"/>
                  </a:moveTo>
                  <a:lnTo>
                    <a:pt x="622300" y="0"/>
                  </a:lnTo>
                  <a:lnTo>
                    <a:pt x="622300" y="1574800"/>
                  </a:lnTo>
                  <a:lnTo>
                    <a:pt x="482600" y="1574800"/>
                  </a:lnTo>
                  <a:lnTo>
                    <a:pt x="0" y="1574800"/>
                  </a:lnTo>
                </a:path>
              </a:pathLst>
            </a:custGeom>
            <a:noFill/>
            <a:ln w="12700">
              <a:solidFill>
                <a:schemeClr val="tx2"/>
              </a:solidFill>
              <a:headEnd type="arrow"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244" name="Straight Arrow Connector 243">
              <a:extLst>
                <a:ext uri="{FF2B5EF4-FFF2-40B4-BE49-F238E27FC236}">
                  <a16:creationId xmlns:a16="http://schemas.microsoft.com/office/drawing/2014/main" id="{526A9E33-8FA9-414D-8FEA-2E69D15136C4}"/>
                </a:ext>
              </a:extLst>
            </p:cNvPr>
            <p:cNvCxnSpPr>
              <a:cxnSpLocks/>
            </p:cNvCxnSpPr>
            <p:nvPr/>
          </p:nvCxnSpPr>
          <p:spPr>
            <a:xfrm>
              <a:off x="2674471" y="1710853"/>
              <a:ext cx="573423" cy="0"/>
            </a:xfrm>
            <a:prstGeom prst="straightConnector1">
              <a:avLst/>
            </a:prstGeom>
            <a:ln w="12700">
              <a:solidFill>
                <a:srgbClr val="545B64"/>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grpSp>
      <p:grpSp>
        <p:nvGrpSpPr>
          <p:cNvPr id="253" name="Group 25">
            <a:extLst>
              <a:ext uri="{FF2B5EF4-FFF2-40B4-BE49-F238E27FC236}">
                <a16:creationId xmlns:a16="http://schemas.microsoft.com/office/drawing/2014/main" id="{E5D4FEDC-4D3F-9D4E-9085-3D1106229F28}"/>
              </a:ext>
            </a:extLst>
          </p:cNvPr>
          <p:cNvGrpSpPr>
            <a:grpSpLocks/>
          </p:cNvGrpSpPr>
          <p:nvPr/>
        </p:nvGrpSpPr>
        <p:grpSpPr bwMode="auto">
          <a:xfrm rot="5400000">
            <a:off x="7590998" y="1621549"/>
            <a:ext cx="383183" cy="4922322"/>
            <a:chOff x="2674471" y="1567527"/>
            <a:chExt cx="1488360" cy="331243"/>
          </a:xfrm>
        </p:grpSpPr>
        <p:sp>
          <p:nvSpPr>
            <p:cNvPr id="255" name="Freeform 254">
              <a:extLst>
                <a:ext uri="{FF2B5EF4-FFF2-40B4-BE49-F238E27FC236}">
                  <a16:creationId xmlns:a16="http://schemas.microsoft.com/office/drawing/2014/main" id="{32FDEF25-0B39-714E-9D8A-D6FE32191537}"/>
                </a:ext>
              </a:extLst>
            </p:cNvPr>
            <p:cNvSpPr/>
            <p:nvPr/>
          </p:nvSpPr>
          <p:spPr>
            <a:xfrm rot="10800000">
              <a:off x="3247894" y="1567527"/>
              <a:ext cx="914937" cy="331243"/>
            </a:xfrm>
            <a:custGeom>
              <a:avLst/>
              <a:gdLst>
                <a:gd name="connsiteX0" fmla="*/ 0 w 622300"/>
                <a:gd name="connsiteY0" fmla="*/ 0 h 1574800"/>
                <a:gd name="connsiteX1" fmla="*/ 622300 w 622300"/>
                <a:gd name="connsiteY1" fmla="*/ 0 h 1574800"/>
                <a:gd name="connsiteX2" fmla="*/ 622300 w 622300"/>
                <a:gd name="connsiteY2" fmla="*/ 1574800 h 1574800"/>
                <a:gd name="connsiteX3" fmla="*/ 482600 w 622300"/>
                <a:gd name="connsiteY3" fmla="*/ 1574800 h 1574800"/>
                <a:gd name="connsiteX4" fmla="*/ 0 w 622300"/>
                <a:gd name="connsiteY4" fmla="*/ 1574800 h 157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300" h="1574800">
                  <a:moveTo>
                    <a:pt x="0" y="0"/>
                  </a:moveTo>
                  <a:lnTo>
                    <a:pt x="622300" y="0"/>
                  </a:lnTo>
                  <a:lnTo>
                    <a:pt x="622300" y="1574800"/>
                  </a:lnTo>
                  <a:lnTo>
                    <a:pt x="482600" y="1574800"/>
                  </a:lnTo>
                  <a:lnTo>
                    <a:pt x="0" y="1574800"/>
                  </a:lnTo>
                </a:path>
              </a:pathLst>
            </a:custGeom>
            <a:noFill/>
            <a:ln w="12700">
              <a:solidFill>
                <a:schemeClr val="tx2"/>
              </a:solidFill>
              <a:headEnd type="arrow"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256" name="Straight Arrow Connector 255">
              <a:extLst>
                <a:ext uri="{FF2B5EF4-FFF2-40B4-BE49-F238E27FC236}">
                  <a16:creationId xmlns:a16="http://schemas.microsoft.com/office/drawing/2014/main" id="{62A96708-63E9-0741-B927-ADF4F5FAF377}"/>
                </a:ext>
              </a:extLst>
            </p:cNvPr>
            <p:cNvCxnSpPr>
              <a:cxnSpLocks/>
            </p:cNvCxnSpPr>
            <p:nvPr/>
          </p:nvCxnSpPr>
          <p:spPr>
            <a:xfrm>
              <a:off x="2674471" y="1710853"/>
              <a:ext cx="573423" cy="0"/>
            </a:xfrm>
            <a:prstGeom prst="straightConnector1">
              <a:avLst/>
            </a:prstGeom>
            <a:ln w="12700">
              <a:solidFill>
                <a:srgbClr val="545B64"/>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grpSp>
      <p:grpSp>
        <p:nvGrpSpPr>
          <p:cNvPr id="262" name="Group 28">
            <a:extLst>
              <a:ext uri="{FF2B5EF4-FFF2-40B4-BE49-F238E27FC236}">
                <a16:creationId xmlns:a16="http://schemas.microsoft.com/office/drawing/2014/main" id="{E507C4FF-451D-524D-B250-434F017BA3E0}"/>
              </a:ext>
            </a:extLst>
          </p:cNvPr>
          <p:cNvGrpSpPr>
            <a:grpSpLocks/>
          </p:cNvGrpSpPr>
          <p:nvPr/>
        </p:nvGrpSpPr>
        <p:grpSpPr bwMode="auto">
          <a:xfrm rot="5400000">
            <a:off x="7374726" y="587830"/>
            <a:ext cx="858135" cy="5070625"/>
            <a:chOff x="2684662" y="1051134"/>
            <a:chExt cx="2690820" cy="331243"/>
          </a:xfrm>
        </p:grpSpPr>
        <p:sp>
          <p:nvSpPr>
            <p:cNvPr id="263" name="Freeform 262">
              <a:extLst>
                <a:ext uri="{FF2B5EF4-FFF2-40B4-BE49-F238E27FC236}">
                  <a16:creationId xmlns:a16="http://schemas.microsoft.com/office/drawing/2014/main" id="{234B0266-38BF-F549-A027-78D0DBAB3380}"/>
                </a:ext>
              </a:extLst>
            </p:cNvPr>
            <p:cNvSpPr/>
            <p:nvPr/>
          </p:nvSpPr>
          <p:spPr>
            <a:xfrm>
              <a:off x="2684662" y="1051134"/>
              <a:ext cx="915570" cy="331243"/>
            </a:xfrm>
            <a:custGeom>
              <a:avLst/>
              <a:gdLst>
                <a:gd name="connsiteX0" fmla="*/ 0 w 622300"/>
                <a:gd name="connsiteY0" fmla="*/ 0 h 1574800"/>
                <a:gd name="connsiteX1" fmla="*/ 622300 w 622300"/>
                <a:gd name="connsiteY1" fmla="*/ 0 h 1574800"/>
                <a:gd name="connsiteX2" fmla="*/ 622300 w 622300"/>
                <a:gd name="connsiteY2" fmla="*/ 1574800 h 1574800"/>
                <a:gd name="connsiteX3" fmla="*/ 482600 w 622300"/>
                <a:gd name="connsiteY3" fmla="*/ 1574800 h 1574800"/>
                <a:gd name="connsiteX4" fmla="*/ 0 w 622300"/>
                <a:gd name="connsiteY4" fmla="*/ 1574800 h 157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300" h="1574800">
                  <a:moveTo>
                    <a:pt x="0" y="0"/>
                  </a:moveTo>
                  <a:lnTo>
                    <a:pt x="622300" y="0"/>
                  </a:lnTo>
                  <a:lnTo>
                    <a:pt x="622300" y="1574800"/>
                  </a:lnTo>
                  <a:lnTo>
                    <a:pt x="482600" y="1574800"/>
                  </a:lnTo>
                  <a:lnTo>
                    <a:pt x="0" y="1574800"/>
                  </a:lnTo>
                </a:path>
              </a:pathLst>
            </a:cu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264" name="Straight Arrow Connector 263">
              <a:extLst>
                <a:ext uri="{FF2B5EF4-FFF2-40B4-BE49-F238E27FC236}">
                  <a16:creationId xmlns:a16="http://schemas.microsoft.com/office/drawing/2014/main" id="{E5628693-E5C3-4846-ACF3-0ECD15448EC2}"/>
                </a:ext>
              </a:extLst>
            </p:cNvPr>
            <p:cNvCxnSpPr>
              <a:cxnSpLocks/>
              <a:endCxn id="297" idx="0"/>
            </p:cNvCxnSpPr>
            <p:nvPr/>
          </p:nvCxnSpPr>
          <p:spPr>
            <a:xfrm rot="16200000">
              <a:off x="4509107" y="329072"/>
              <a:ext cx="929" cy="1731821"/>
            </a:xfrm>
            <a:prstGeom prst="straightConnector1">
              <a:avLst/>
            </a:prstGeom>
            <a:ln w="12700">
              <a:solidFill>
                <a:srgbClr val="545B6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grpSp>
      <p:cxnSp>
        <p:nvCxnSpPr>
          <p:cNvPr id="266" name="Straight Arrow Connector 265">
            <a:extLst>
              <a:ext uri="{FF2B5EF4-FFF2-40B4-BE49-F238E27FC236}">
                <a16:creationId xmlns:a16="http://schemas.microsoft.com/office/drawing/2014/main" id="{BF0B7428-D7A7-0746-AE82-26F92C81B06F}"/>
              </a:ext>
            </a:extLst>
          </p:cNvPr>
          <p:cNvCxnSpPr>
            <a:cxnSpLocks/>
            <a:stCxn id="307" idx="1"/>
            <a:endCxn id="203" idx="1"/>
          </p:cNvCxnSpPr>
          <p:nvPr/>
        </p:nvCxnSpPr>
        <p:spPr>
          <a:xfrm flipH="1" flipV="1">
            <a:off x="695361" y="865761"/>
            <a:ext cx="700749" cy="964727"/>
          </a:xfrm>
          <a:prstGeom prst="straightConnector1">
            <a:avLst/>
          </a:prstGeom>
          <a:ln w="12700">
            <a:solidFill>
              <a:srgbClr val="545B64"/>
            </a:solidFill>
            <a:headEnd type="none" w="med" len="sm"/>
            <a:tailEnd type="triangle"/>
          </a:ln>
        </p:spPr>
        <p:style>
          <a:lnRef idx="1">
            <a:schemeClr val="accent1"/>
          </a:lnRef>
          <a:fillRef idx="0">
            <a:schemeClr val="accent1"/>
          </a:fillRef>
          <a:effectRef idx="0">
            <a:schemeClr val="accent1"/>
          </a:effectRef>
          <a:fontRef idx="minor">
            <a:schemeClr val="tx1"/>
          </a:fontRef>
        </p:style>
      </p:cxnSp>
      <p:sp>
        <p:nvSpPr>
          <p:cNvPr id="91" name="Rectangle 90">
            <a:extLst>
              <a:ext uri="{FF2B5EF4-FFF2-40B4-BE49-F238E27FC236}">
                <a16:creationId xmlns:a16="http://schemas.microsoft.com/office/drawing/2014/main" id="{6F93D0B2-CBFE-40D2-ACD9-728600EB37C2}"/>
              </a:ext>
            </a:extLst>
          </p:cNvPr>
          <p:cNvSpPr/>
          <p:nvPr/>
        </p:nvSpPr>
        <p:spPr>
          <a:xfrm>
            <a:off x="4905802" y="2082351"/>
            <a:ext cx="5742908" cy="569817"/>
          </a:xfrm>
          <a:prstGeom prst="rect">
            <a:avLst/>
          </a:prstGeom>
          <a:noFill/>
          <a:ln w="12700">
            <a:solidFill>
              <a:srgbClr val="DF3312"/>
            </a:solidFill>
          </a:ln>
        </p:spPr>
        <p:style>
          <a:lnRef idx="2">
            <a:schemeClr val="accent1">
              <a:shade val="50000"/>
            </a:schemeClr>
          </a:lnRef>
          <a:fillRef idx="1">
            <a:schemeClr val="accent1"/>
          </a:fillRef>
          <a:effectRef idx="0">
            <a:schemeClr val="accent1"/>
          </a:effectRef>
          <a:fontRef idx="minor">
            <a:schemeClr val="lt1"/>
          </a:fontRef>
        </p:style>
        <p:txBody>
          <a:bodyPr tIns="91440" anchorCtr="1"/>
          <a:lstStyle/>
          <a:p>
            <a:pPr eaLnBrk="1" fontAlgn="auto" hangingPunct="1">
              <a:spcBef>
                <a:spcPts val="0"/>
              </a:spcBef>
              <a:spcAft>
                <a:spcPts val="0"/>
              </a:spcAft>
              <a:defRPr/>
            </a:pPr>
            <a:endParaRPr lang="en-US" sz="1200" dirty="0">
              <a:solidFill>
                <a:srgbClr val="DF3312"/>
              </a:solidFill>
              <a:latin typeface="Arial" panose="020B0604020202020204" pitchFamily="34" charset="0"/>
              <a:cs typeface="Arial" panose="020B0604020202020204" pitchFamily="34" charset="0"/>
            </a:endParaRPr>
          </a:p>
          <a:p>
            <a:pPr eaLnBrk="1" fontAlgn="auto" hangingPunct="1">
              <a:spcBef>
                <a:spcPts val="0"/>
              </a:spcBef>
              <a:spcAft>
                <a:spcPts val="0"/>
              </a:spcAft>
              <a:defRPr/>
            </a:pPr>
            <a:r>
              <a:rPr lang="en-US" sz="1200" dirty="0">
                <a:solidFill>
                  <a:srgbClr val="DF3312"/>
                </a:solidFill>
                <a:latin typeface="Arial" panose="020B0604020202020204" pitchFamily="34" charset="0"/>
                <a:cs typeface="Arial" panose="020B0604020202020204" pitchFamily="34" charset="0"/>
              </a:rPr>
              <a:t>			web-tier-sg</a:t>
            </a:r>
          </a:p>
        </p:txBody>
      </p:sp>
      <p:sp>
        <p:nvSpPr>
          <p:cNvPr id="93" name="Rectangle 92">
            <a:extLst>
              <a:ext uri="{FF2B5EF4-FFF2-40B4-BE49-F238E27FC236}">
                <a16:creationId xmlns:a16="http://schemas.microsoft.com/office/drawing/2014/main" id="{1C11C1D3-03AF-4FB8-A897-1EACC81BFBC9}"/>
              </a:ext>
            </a:extLst>
          </p:cNvPr>
          <p:cNvSpPr/>
          <p:nvPr/>
        </p:nvSpPr>
        <p:spPr>
          <a:xfrm>
            <a:off x="4946450" y="4264091"/>
            <a:ext cx="5742908" cy="569817"/>
          </a:xfrm>
          <a:prstGeom prst="rect">
            <a:avLst/>
          </a:prstGeom>
          <a:noFill/>
          <a:ln w="12700">
            <a:solidFill>
              <a:srgbClr val="DF3312"/>
            </a:solidFill>
          </a:ln>
        </p:spPr>
        <p:style>
          <a:lnRef idx="2">
            <a:schemeClr val="accent1">
              <a:shade val="50000"/>
            </a:schemeClr>
          </a:lnRef>
          <a:fillRef idx="1">
            <a:schemeClr val="accent1"/>
          </a:fillRef>
          <a:effectRef idx="0">
            <a:schemeClr val="accent1"/>
          </a:effectRef>
          <a:fontRef idx="minor">
            <a:schemeClr val="lt1"/>
          </a:fontRef>
        </p:style>
        <p:txBody>
          <a:bodyPr tIns="91440" anchorCtr="1"/>
          <a:lstStyle/>
          <a:p>
            <a:pPr eaLnBrk="1" fontAlgn="auto" hangingPunct="1">
              <a:spcBef>
                <a:spcPts val="0"/>
              </a:spcBef>
              <a:spcAft>
                <a:spcPts val="0"/>
              </a:spcAft>
              <a:defRPr/>
            </a:pPr>
            <a:endParaRPr lang="en-US" sz="1200">
              <a:solidFill>
                <a:srgbClr val="DF3312"/>
              </a:solidFill>
              <a:latin typeface="Arial" panose="020B0604020202020204" pitchFamily="34" charset="0"/>
              <a:cs typeface="Arial" panose="020B0604020202020204" pitchFamily="34" charset="0"/>
            </a:endParaRPr>
          </a:p>
          <a:p>
            <a:pPr eaLnBrk="1" fontAlgn="auto" hangingPunct="1">
              <a:spcBef>
                <a:spcPts val="0"/>
              </a:spcBef>
              <a:spcAft>
                <a:spcPts val="0"/>
              </a:spcAft>
              <a:defRPr/>
            </a:pPr>
            <a:r>
              <a:rPr lang="en-US" sz="1200">
                <a:solidFill>
                  <a:srgbClr val="DF3312"/>
                </a:solidFill>
                <a:latin typeface="Arial" panose="020B0604020202020204" pitchFamily="34" charset="0"/>
                <a:cs typeface="Arial" panose="020B0604020202020204" pitchFamily="34" charset="0"/>
              </a:rPr>
              <a:t>			app-tier-sg</a:t>
            </a:r>
          </a:p>
        </p:txBody>
      </p:sp>
      <p:sp>
        <p:nvSpPr>
          <p:cNvPr id="94" name="Rectangle 93">
            <a:extLst>
              <a:ext uri="{FF2B5EF4-FFF2-40B4-BE49-F238E27FC236}">
                <a16:creationId xmlns:a16="http://schemas.microsoft.com/office/drawing/2014/main" id="{4D9D01AE-B3C7-4857-B2BB-BFC2EC120E40}"/>
              </a:ext>
            </a:extLst>
          </p:cNvPr>
          <p:cNvSpPr/>
          <p:nvPr/>
        </p:nvSpPr>
        <p:spPr>
          <a:xfrm>
            <a:off x="4946450" y="5323617"/>
            <a:ext cx="5742908" cy="736587"/>
          </a:xfrm>
          <a:prstGeom prst="rect">
            <a:avLst/>
          </a:prstGeom>
          <a:noFill/>
          <a:ln w="12700">
            <a:solidFill>
              <a:srgbClr val="DF3312"/>
            </a:solidFill>
          </a:ln>
        </p:spPr>
        <p:style>
          <a:lnRef idx="2">
            <a:schemeClr val="accent1">
              <a:shade val="50000"/>
            </a:schemeClr>
          </a:lnRef>
          <a:fillRef idx="1">
            <a:schemeClr val="accent1"/>
          </a:fillRef>
          <a:effectRef idx="0">
            <a:schemeClr val="accent1"/>
          </a:effectRef>
          <a:fontRef idx="minor">
            <a:schemeClr val="lt1"/>
          </a:fontRef>
        </p:style>
        <p:txBody>
          <a:bodyPr tIns="91440" anchorCtr="1"/>
          <a:lstStyle/>
          <a:p>
            <a:pPr eaLnBrk="1" fontAlgn="auto" hangingPunct="1">
              <a:spcBef>
                <a:spcPts val="0"/>
              </a:spcBef>
              <a:spcAft>
                <a:spcPts val="0"/>
              </a:spcAft>
              <a:defRPr/>
            </a:pPr>
            <a:endParaRPr lang="en-US" sz="1200">
              <a:solidFill>
                <a:srgbClr val="DF3312"/>
              </a:solidFill>
              <a:latin typeface="Arial" panose="020B0604020202020204" pitchFamily="34" charset="0"/>
              <a:cs typeface="Arial" panose="020B0604020202020204" pitchFamily="34" charset="0"/>
            </a:endParaRPr>
          </a:p>
          <a:p>
            <a:pPr eaLnBrk="1" fontAlgn="auto" hangingPunct="1">
              <a:spcBef>
                <a:spcPts val="0"/>
              </a:spcBef>
              <a:spcAft>
                <a:spcPts val="0"/>
              </a:spcAft>
              <a:defRPr/>
            </a:pPr>
            <a:r>
              <a:rPr lang="en-US" sz="1200">
                <a:solidFill>
                  <a:srgbClr val="DF3312"/>
                </a:solidFill>
                <a:latin typeface="Arial" panose="020B0604020202020204" pitchFamily="34" charset="0"/>
                <a:cs typeface="Arial" panose="020B0604020202020204" pitchFamily="34" charset="0"/>
              </a:rPr>
              <a:t>			</a:t>
            </a:r>
            <a:r>
              <a:rPr lang="en-US" sz="1200" err="1">
                <a:solidFill>
                  <a:srgbClr val="DF3312"/>
                </a:solidFill>
                <a:latin typeface="Arial" panose="020B0604020202020204" pitchFamily="34" charset="0"/>
                <a:cs typeface="Arial" panose="020B0604020202020204" pitchFamily="34" charset="0"/>
              </a:rPr>
              <a:t>db</a:t>
            </a:r>
            <a:r>
              <a:rPr lang="en-US" sz="1200">
                <a:solidFill>
                  <a:srgbClr val="DF3312"/>
                </a:solidFill>
                <a:latin typeface="Arial" panose="020B0604020202020204" pitchFamily="34" charset="0"/>
                <a:cs typeface="Arial" panose="020B0604020202020204" pitchFamily="34" charset="0"/>
              </a:rPr>
              <a:t>-tier-sg</a:t>
            </a:r>
          </a:p>
        </p:txBody>
      </p:sp>
      <p:cxnSp>
        <p:nvCxnSpPr>
          <p:cNvPr id="292" name="Straight Arrow Connector 291">
            <a:extLst>
              <a:ext uri="{FF2B5EF4-FFF2-40B4-BE49-F238E27FC236}">
                <a16:creationId xmlns:a16="http://schemas.microsoft.com/office/drawing/2014/main" id="{D9D2D722-F5E9-4046-A18F-CF7FA8F114C2}"/>
              </a:ext>
            </a:extLst>
          </p:cNvPr>
          <p:cNvCxnSpPr>
            <a:cxnSpLocks/>
            <a:endCxn id="307" idx="2"/>
          </p:cNvCxnSpPr>
          <p:nvPr/>
        </p:nvCxnSpPr>
        <p:spPr>
          <a:xfrm flipV="1">
            <a:off x="1565866" y="2025131"/>
            <a:ext cx="24887" cy="1307861"/>
          </a:xfrm>
          <a:prstGeom prst="straightConnector1">
            <a:avLst/>
          </a:prstGeom>
          <a:ln w="12700">
            <a:solidFill>
              <a:srgbClr val="545B64"/>
            </a:solidFill>
            <a:headEnd type="none" w="med" len="sm"/>
            <a:tailEnd type="triangle"/>
          </a:ln>
        </p:spPr>
        <p:style>
          <a:lnRef idx="1">
            <a:schemeClr val="accent1"/>
          </a:lnRef>
          <a:fillRef idx="0">
            <a:schemeClr val="accent1"/>
          </a:fillRef>
          <a:effectRef idx="0">
            <a:schemeClr val="accent1"/>
          </a:effectRef>
          <a:fontRef idx="minor">
            <a:schemeClr val="tx1"/>
          </a:fontRef>
        </p:style>
      </p:cxnSp>
      <p:cxnSp>
        <p:nvCxnSpPr>
          <p:cNvPr id="296" name="Straight Arrow Connector 295">
            <a:extLst>
              <a:ext uri="{FF2B5EF4-FFF2-40B4-BE49-F238E27FC236}">
                <a16:creationId xmlns:a16="http://schemas.microsoft.com/office/drawing/2014/main" id="{FEF006B8-EEDF-3E4D-A94F-CD2B87012639}"/>
              </a:ext>
            </a:extLst>
          </p:cNvPr>
          <p:cNvCxnSpPr>
            <a:cxnSpLocks/>
          </p:cNvCxnSpPr>
          <p:nvPr/>
        </p:nvCxnSpPr>
        <p:spPr>
          <a:xfrm>
            <a:off x="1563706" y="3296707"/>
            <a:ext cx="232252" cy="1047165"/>
          </a:xfrm>
          <a:prstGeom prst="straightConnector1">
            <a:avLst/>
          </a:prstGeom>
          <a:ln w="12700">
            <a:solidFill>
              <a:srgbClr val="545B64"/>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300" name="Straight Arrow Connector 299">
            <a:extLst>
              <a:ext uri="{FF2B5EF4-FFF2-40B4-BE49-F238E27FC236}">
                <a16:creationId xmlns:a16="http://schemas.microsoft.com/office/drawing/2014/main" id="{A67DC231-5ABA-C94C-AFA1-D596D440E012}"/>
              </a:ext>
            </a:extLst>
          </p:cNvPr>
          <p:cNvCxnSpPr>
            <a:cxnSpLocks/>
          </p:cNvCxnSpPr>
          <p:nvPr/>
        </p:nvCxnSpPr>
        <p:spPr>
          <a:xfrm>
            <a:off x="1795958" y="4347525"/>
            <a:ext cx="1361600" cy="1322117"/>
          </a:xfrm>
          <a:prstGeom prst="straightConnector1">
            <a:avLst/>
          </a:prstGeom>
          <a:ln w="12700">
            <a:solidFill>
              <a:srgbClr val="545B64"/>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303" name="Straight Arrow Connector 302">
            <a:extLst>
              <a:ext uri="{FF2B5EF4-FFF2-40B4-BE49-F238E27FC236}">
                <a16:creationId xmlns:a16="http://schemas.microsoft.com/office/drawing/2014/main" id="{5368483D-7BE4-CA4A-BD68-DD4C50BF024C}"/>
              </a:ext>
            </a:extLst>
          </p:cNvPr>
          <p:cNvCxnSpPr>
            <a:cxnSpLocks/>
            <a:endCxn id="124" idx="1"/>
          </p:cNvCxnSpPr>
          <p:nvPr/>
        </p:nvCxnSpPr>
        <p:spPr>
          <a:xfrm flipV="1">
            <a:off x="3156913" y="5577782"/>
            <a:ext cx="1980139" cy="75428"/>
          </a:xfrm>
          <a:prstGeom prst="straightConnector1">
            <a:avLst/>
          </a:prstGeom>
          <a:ln w="12700">
            <a:solidFill>
              <a:srgbClr val="545B64"/>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pic>
        <p:nvPicPr>
          <p:cNvPr id="101" name="Graphic 7">
            <a:extLst>
              <a:ext uri="{FF2B5EF4-FFF2-40B4-BE49-F238E27FC236}">
                <a16:creationId xmlns:a16="http://schemas.microsoft.com/office/drawing/2014/main" id="{3D3BDFDA-C2C8-4D75-9C06-1AE1C9C4C572}"/>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2838700" y="3704020"/>
            <a:ext cx="358927" cy="3589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 name="TextBox 11">
            <a:extLst>
              <a:ext uri="{FF2B5EF4-FFF2-40B4-BE49-F238E27FC236}">
                <a16:creationId xmlns:a16="http://schemas.microsoft.com/office/drawing/2014/main" id="{46ABDDFD-0517-47CC-BA40-47165449B1E0}"/>
              </a:ext>
            </a:extLst>
          </p:cNvPr>
          <p:cNvSpPr txBox="1">
            <a:spLocks noChangeArrowheads="1"/>
          </p:cNvSpPr>
          <p:nvPr/>
        </p:nvSpPr>
        <p:spPr bwMode="auto">
          <a:xfrm>
            <a:off x="2586741" y="4109423"/>
            <a:ext cx="1015254"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000" dirty="0">
                <a:latin typeface="Arial" panose="020B0604020202020204" pitchFamily="34" charset="0"/>
                <a:cs typeface="Arial" panose="020B0604020202020204" pitchFamily="34" charset="0"/>
              </a:rPr>
              <a:t>AWS Lambda</a:t>
            </a:r>
          </a:p>
        </p:txBody>
      </p:sp>
      <p:cxnSp>
        <p:nvCxnSpPr>
          <p:cNvPr id="120" name="Straight Arrow Connector 119">
            <a:extLst>
              <a:ext uri="{FF2B5EF4-FFF2-40B4-BE49-F238E27FC236}">
                <a16:creationId xmlns:a16="http://schemas.microsoft.com/office/drawing/2014/main" id="{E222F136-8BE3-42D8-A073-E226647FD13B}"/>
              </a:ext>
            </a:extLst>
          </p:cNvPr>
          <p:cNvCxnSpPr>
            <a:cxnSpLocks/>
            <a:stCxn id="101" idx="2"/>
          </p:cNvCxnSpPr>
          <p:nvPr/>
        </p:nvCxnSpPr>
        <p:spPr>
          <a:xfrm>
            <a:off x="3018164" y="4062947"/>
            <a:ext cx="164179" cy="1577277"/>
          </a:xfrm>
          <a:prstGeom prst="straightConnector1">
            <a:avLst/>
          </a:prstGeom>
          <a:ln w="12700">
            <a:solidFill>
              <a:srgbClr val="545B64"/>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26" name="Straight Arrow Connector 125">
            <a:extLst>
              <a:ext uri="{FF2B5EF4-FFF2-40B4-BE49-F238E27FC236}">
                <a16:creationId xmlns:a16="http://schemas.microsoft.com/office/drawing/2014/main" id="{5C2F6607-C22A-4E1E-BA91-7155440DCE03}"/>
              </a:ext>
            </a:extLst>
          </p:cNvPr>
          <p:cNvCxnSpPr>
            <a:cxnSpLocks/>
            <a:stCxn id="101" idx="0"/>
            <a:endCxn id="175" idx="2"/>
          </p:cNvCxnSpPr>
          <p:nvPr/>
        </p:nvCxnSpPr>
        <p:spPr>
          <a:xfrm flipH="1" flipV="1">
            <a:off x="2972179" y="3130511"/>
            <a:ext cx="45985" cy="573509"/>
          </a:xfrm>
          <a:prstGeom prst="straightConnector1">
            <a:avLst/>
          </a:prstGeom>
          <a:ln w="12700">
            <a:solidFill>
              <a:srgbClr val="545B64"/>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175988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itle 1">
            <a:extLst>
              <a:ext uri="{FF2B5EF4-FFF2-40B4-BE49-F238E27FC236}">
                <a16:creationId xmlns:a16="http://schemas.microsoft.com/office/drawing/2014/main" id="{9EE701C9-5F50-A547-B8BF-67376F96660F}"/>
              </a:ext>
            </a:extLst>
          </p:cNvPr>
          <p:cNvSpPr txBox="1">
            <a:spLocks/>
          </p:cNvSpPr>
          <p:nvPr/>
        </p:nvSpPr>
        <p:spPr>
          <a:xfrm>
            <a:off x="390939" y="382060"/>
            <a:ext cx="11115261" cy="7794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b="0" i="0" kern="1200">
                <a:solidFill>
                  <a:schemeClr val="bg1"/>
                </a:solidFill>
                <a:latin typeface="Amazon Ember Light" charset="0"/>
                <a:ea typeface="Amazon Ember Light" charset="0"/>
                <a:cs typeface="Amazon Ember Light" charset="0"/>
              </a:defRPr>
            </a:lvl1pPr>
          </a:lstStyle>
          <a:p>
            <a:r>
              <a:rPr lang="en-US" sz="3600"/>
              <a:t>User Authentication</a:t>
            </a:r>
          </a:p>
        </p:txBody>
      </p:sp>
      <p:grpSp>
        <p:nvGrpSpPr>
          <p:cNvPr id="37" name="Group 36">
            <a:extLst>
              <a:ext uri="{FF2B5EF4-FFF2-40B4-BE49-F238E27FC236}">
                <a16:creationId xmlns:a16="http://schemas.microsoft.com/office/drawing/2014/main" id="{C2DC2D69-EA2E-9444-B0B9-B5EF57984133}"/>
              </a:ext>
            </a:extLst>
          </p:cNvPr>
          <p:cNvGrpSpPr/>
          <p:nvPr/>
        </p:nvGrpSpPr>
        <p:grpSpPr>
          <a:xfrm>
            <a:off x="1981815" y="1660341"/>
            <a:ext cx="7933507" cy="4042593"/>
            <a:chOff x="1719786" y="2189034"/>
            <a:chExt cx="7933507" cy="3622443"/>
          </a:xfrm>
        </p:grpSpPr>
        <p:cxnSp>
          <p:nvCxnSpPr>
            <p:cNvPr id="40" name="Elbow Connector 39">
              <a:extLst>
                <a:ext uri="{FF2B5EF4-FFF2-40B4-BE49-F238E27FC236}">
                  <a16:creationId xmlns:a16="http://schemas.microsoft.com/office/drawing/2014/main" id="{6D019BAB-2845-1D4E-BE33-1168525458C3}"/>
                </a:ext>
              </a:extLst>
            </p:cNvPr>
            <p:cNvCxnSpPr>
              <a:stCxn id="45" idx="2"/>
              <a:endCxn id="67" idx="0"/>
            </p:cNvCxnSpPr>
            <p:nvPr/>
          </p:nvCxnSpPr>
          <p:spPr>
            <a:xfrm rot="5400000">
              <a:off x="4130864" y="1414949"/>
              <a:ext cx="347529" cy="3340884"/>
            </a:xfrm>
            <a:prstGeom prst="bentConnector3">
              <a:avLst/>
            </a:prstGeom>
            <a:ln w="9525">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41" name="Elbow Connector 40">
              <a:extLst>
                <a:ext uri="{FF2B5EF4-FFF2-40B4-BE49-F238E27FC236}">
                  <a16:creationId xmlns:a16="http://schemas.microsoft.com/office/drawing/2014/main" id="{FBB52643-5FA9-C745-9195-13E0DB8024B3}"/>
                </a:ext>
              </a:extLst>
            </p:cNvPr>
            <p:cNvCxnSpPr>
              <a:stCxn id="45" idx="2"/>
              <a:endCxn id="53" idx="0"/>
            </p:cNvCxnSpPr>
            <p:nvPr/>
          </p:nvCxnSpPr>
          <p:spPr>
            <a:xfrm rot="16200000" flipH="1">
              <a:off x="6159641" y="2727054"/>
              <a:ext cx="359778" cy="728923"/>
            </a:xfrm>
            <a:prstGeom prst="bentConnector3">
              <a:avLst>
                <a:gd name="adj1" fmla="val 50000"/>
              </a:avLst>
            </a:prstGeom>
            <a:ln w="9525">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grpSp>
          <p:nvGrpSpPr>
            <p:cNvPr id="42" name="Group 41">
              <a:extLst>
                <a:ext uri="{FF2B5EF4-FFF2-40B4-BE49-F238E27FC236}">
                  <a16:creationId xmlns:a16="http://schemas.microsoft.com/office/drawing/2014/main" id="{48EB4E98-D7E1-3647-A611-98D9B725A727}"/>
                </a:ext>
              </a:extLst>
            </p:cNvPr>
            <p:cNvGrpSpPr/>
            <p:nvPr/>
          </p:nvGrpSpPr>
          <p:grpSpPr>
            <a:xfrm>
              <a:off x="1719786" y="3259156"/>
              <a:ext cx="1828800" cy="1652406"/>
              <a:chOff x="1042712" y="1753945"/>
              <a:chExt cx="1765504" cy="1652406"/>
            </a:xfrm>
          </p:grpSpPr>
          <p:sp>
            <p:nvSpPr>
              <p:cNvPr id="67" name="TextBox 66">
                <a:extLst>
                  <a:ext uri="{FF2B5EF4-FFF2-40B4-BE49-F238E27FC236}">
                    <a16:creationId xmlns:a16="http://schemas.microsoft.com/office/drawing/2014/main" id="{D336A0FB-7425-DA42-BC2F-D0CD3129E698}"/>
                  </a:ext>
                </a:extLst>
              </p:cNvPr>
              <p:cNvSpPr txBox="1"/>
              <p:nvPr/>
            </p:nvSpPr>
            <p:spPr>
              <a:xfrm>
                <a:off x="1042712" y="1753945"/>
                <a:ext cx="1765504" cy="584775"/>
              </a:xfrm>
              <a:prstGeom prst="rect">
                <a:avLst/>
              </a:prstGeom>
              <a:solidFill>
                <a:schemeClr val="accent1"/>
              </a:solidFill>
              <a:ln>
                <a:noFill/>
              </a:ln>
            </p:spPr>
            <p:txBody>
              <a:bodyPr wrap="square" rtlCol="0">
                <a:spAutoFit/>
              </a:bodyPr>
              <a:lstStyle/>
              <a:p>
                <a:r>
                  <a:rPr lang="en-US" sz="1600">
                    <a:solidFill>
                      <a:schemeClr val="bg1"/>
                    </a:solidFill>
                    <a:latin typeface="Amazon Ember" panose="020B0603020204020204" pitchFamily="34" charset="0"/>
                    <a:ea typeface="Amazon Ember" panose="020B0603020204020204" pitchFamily="34" charset="0"/>
                    <a:cs typeface="Amazon Ember" panose="020B0603020204020204" pitchFamily="34" charset="0"/>
                  </a:rPr>
                  <a:t>Group: System Administrator</a:t>
                </a:r>
              </a:p>
            </p:txBody>
          </p:sp>
          <p:sp>
            <p:nvSpPr>
              <p:cNvPr id="68" name="TextBox 67">
                <a:extLst>
                  <a:ext uri="{FF2B5EF4-FFF2-40B4-BE49-F238E27FC236}">
                    <a16:creationId xmlns:a16="http://schemas.microsoft.com/office/drawing/2014/main" id="{97F41F91-C414-7E4C-862D-4E72EFEE844C}"/>
                  </a:ext>
                </a:extLst>
              </p:cNvPr>
              <p:cNvSpPr txBox="1"/>
              <p:nvPr/>
            </p:nvSpPr>
            <p:spPr>
              <a:xfrm>
                <a:off x="1176962" y="2566208"/>
                <a:ext cx="1497000" cy="303368"/>
              </a:xfrm>
              <a:prstGeom prst="rect">
                <a:avLst/>
              </a:prstGeom>
              <a:solidFill>
                <a:schemeClr val="bg1"/>
              </a:solidFill>
              <a:ln>
                <a:solidFill>
                  <a:schemeClr val="bg1">
                    <a:lumMod val="50000"/>
                  </a:schemeClr>
                </a:solidFill>
              </a:ln>
            </p:spPr>
            <p:txBody>
              <a:bodyPr wrap="square" rtlCol="0">
                <a:spAutoFit/>
              </a:bodyPr>
              <a:lstStyle/>
              <a:p>
                <a:pPr algn="ctr"/>
                <a:r>
                  <a:rPr lang="en-US" sz="1600">
                    <a:latin typeface="Amazon Ember" panose="020B0603020204020204" pitchFamily="34" charset="0"/>
                    <a:ea typeface="Amazon Ember" panose="020B0603020204020204" pitchFamily="34" charset="0"/>
                    <a:cs typeface="Amazon Ember" panose="020B0603020204020204" pitchFamily="34" charset="0"/>
                  </a:rPr>
                  <a:t>Admin-1</a:t>
                </a:r>
              </a:p>
            </p:txBody>
          </p:sp>
          <p:sp>
            <p:nvSpPr>
              <p:cNvPr id="69" name="TextBox 68">
                <a:extLst>
                  <a:ext uri="{FF2B5EF4-FFF2-40B4-BE49-F238E27FC236}">
                    <a16:creationId xmlns:a16="http://schemas.microsoft.com/office/drawing/2014/main" id="{065ADF48-35A2-E64E-9F47-73718646BF30}"/>
                  </a:ext>
                </a:extLst>
              </p:cNvPr>
              <p:cNvSpPr txBox="1"/>
              <p:nvPr/>
            </p:nvSpPr>
            <p:spPr>
              <a:xfrm>
                <a:off x="1176962" y="3102983"/>
                <a:ext cx="1497000" cy="303368"/>
              </a:xfrm>
              <a:prstGeom prst="rect">
                <a:avLst/>
              </a:prstGeom>
              <a:solidFill>
                <a:schemeClr val="bg1"/>
              </a:solidFill>
              <a:ln>
                <a:solidFill>
                  <a:schemeClr val="bg1">
                    <a:lumMod val="50000"/>
                  </a:schemeClr>
                </a:solidFill>
              </a:ln>
            </p:spPr>
            <p:txBody>
              <a:bodyPr wrap="square" rtlCol="0">
                <a:spAutoFit/>
              </a:bodyPr>
              <a:lstStyle/>
              <a:p>
                <a:pPr algn="ctr"/>
                <a:r>
                  <a:rPr lang="en-US" sz="1600">
                    <a:latin typeface="Amazon Ember" panose="020B0603020204020204" pitchFamily="34" charset="0"/>
                    <a:ea typeface="Amazon Ember" panose="020B0603020204020204" pitchFamily="34" charset="0"/>
                    <a:cs typeface="Amazon Ember" panose="020B0603020204020204" pitchFamily="34" charset="0"/>
                  </a:rPr>
                  <a:t>Admin-2</a:t>
                </a:r>
              </a:p>
            </p:txBody>
          </p:sp>
          <p:cxnSp>
            <p:nvCxnSpPr>
              <p:cNvPr id="70" name="Straight Connector 69">
                <a:extLst>
                  <a:ext uri="{FF2B5EF4-FFF2-40B4-BE49-F238E27FC236}">
                    <a16:creationId xmlns:a16="http://schemas.microsoft.com/office/drawing/2014/main" id="{926EAD55-0350-DF41-A2CF-718C46C034BE}"/>
                  </a:ext>
                </a:extLst>
              </p:cNvPr>
              <p:cNvCxnSpPr>
                <a:stCxn id="67" idx="2"/>
                <a:endCxn id="68" idx="0"/>
              </p:cNvCxnSpPr>
              <p:nvPr/>
            </p:nvCxnSpPr>
            <p:spPr>
              <a:xfrm flipH="1">
                <a:off x="1925462" y="2338720"/>
                <a:ext cx="2" cy="227488"/>
              </a:xfrm>
              <a:prstGeom prst="line">
                <a:avLst/>
              </a:prstGeom>
              <a:ln w="9525">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71" name="Straight Connector 70">
                <a:extLst>
                  <a:ext uri="{FF2B5EF4-FFF2-40B4-BE49-F238E27FC236}">
                    <a16:creationId xmlns:a16="http://schemas.microsoft.com/office/drawing/2014/main" id="{EE6B5BEF-EC7A-3246-8DE4-37ABD74EE939}"/>
                  </a:ext>
                </a:extLst>
              </p:cNvPr>
              <p:cNvCxnSpPr>
                <a:stCxn id="68" idx="2"/>
                <a:endCxn id="69" idx="0"/>
              </p:cNvCxnSpPr>
              <p:nvPr/>
            </p:nvCxnSpPr>
            <p:spPr>
              <a:xfrm>
                <a:off x="1925462" y="2869576"/>
                <a:ext cx="0" cy="233407"/>
              </a:xfrm>
              <a:prstGeom prst="line">
                <a:avLst/>
              </a:prstGeom>
              <a:ln w="9525">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grpSp>
        <p:grpSp>
          <p:nvGrpSpPr>
            <p:cNvPr id="43" name="Group 42">
              <a:extLst>
                <a:ext uri="{FF2B5EF4-FFF2-40B4-BE49-F238E27FC236}">
                  <a16:creationId xmlns:a16="http://schemas.microsoft.com/office/drawing/2014/main" id="{1CC43E06-2273-954A-BB9C-2037E04CA888}"/>
                </a:ext>
              </a:extLst>
            </p:cNvPr>
            <p:cNvGrpSpPr/>
            <p:nvPr/>
          </p:nvGrpSpPr>
          <p:grpSpPr>
            <a:xfrm>
              <a:off x="3754689" y="3259156"/>
              <a:ext cx="1828800" cy="1580686"/>
              <a:chOff x="3697791" y="1753945"/>
              <a:chExt cx="1951066" cy="1580686"/>
            </a:xfrm>
          </p:grpSpPr>
          <p:sp>
            <p:nvSpPr>
              <p:cNvPr id="62" name="TextBox 61">
                <a:extLst>
                  <a:ext uri="{FF2B5EF4-FFF2-40B4-BE49-F238E27FC236}">
                    <a16:creationId xmlns:a16="http://schemas.microsoft.com/office/drawing/2014/main" id="{0C8E8AA5-28C6-D948-A0F1-55A923A0D379}"/>
                  </a:ext>
                </a:extLst>
              </p:cNvPr>
              <p:cNvSpPr txBox="1"/>
              <p:nvPr/>
            </p:nvSpPr>
            <p:spPr>
              <a:xfrm>
                <a:off x="3697791" y="1753945"/>
                <a:ext cx="1951066" cy="584775"/>
              </a:xfrm>
              <a:prstGeom prst="rect">
                <a:avLst/>
              </a:prstGeom>
              <a:solidFill>
                <a:schemeClr val="accent2">
                  <a:lumMod val="75000"/>
                </a:schemeClr>
              </a:solidFill>
              <a:ln>
                <a:noFill/>
              </a:ln>
            </p:spPr>
            <p:txBody>
              <a:bodyPr wrap="square" rtlCol="0">
                <a:spAutoFit/>
              </a:bodyPr>
              <a:lstStyle/>
              <a:p>
                <a:r>
                  <a:rPr lang="en-US" sz="1600">
                    <a:solidFill>
                      <a:schemeClr val="bg1"/>
                    </a:solidFill>
                    <a:latin typeface="Amazon Ember" panose="020B0603020204020204" pitchFamily="34" charset="0"/>
                    <a:ea typeface="Amazon Ember" panose="020B0603020204020204" pitchFamily="34" charset="0"/>
                    <a:cs typeface="Amazon Ember" panose="020B0603020204020204" pitchFamily="34" charset="0"/>
                  </a:rPr>
                  <a:t>Group: Database Administrator</a:t>
                </a:r>
              </a:p>
            </p:txBody>
          </p:sp>
          <p:sp>
            <p:nvSpPr>
              <p:cNvPr id="63" name="TextBox 62">
                <a:extLst>
                  <a:ext uri="{FF2B5EF4-FFF2-40B4-BE49-F238E27FC236}">
                    <a16:creationId xmlns:a16="http://schemas.microsoft.com/office/drawing/2014/main" id="{7E896F0D-6884-BA43-8C1E-7E82AA4F2B57}"/>
                  </a:ext>
                </a:extLst>
              </p:cNvPr>
              <p:cNvSpPr txBox="1"/>
              <p:nvPr/>
            </p:nvSpPr>
            <p:spPr>
              <a:xfrm>
                <a:off x="3818036" y="2494488"/>
                <a:ext cx="1710571" cy="303368"/>
              </a:xfrm>
              <a:prstGeom prst="rect">
                <a:avLst/>
              </a:prstGeom>
              <a:solidFill>
                <a:schemeClr val="bg1"/>
              </a:solidFill>
              <a:ln>
                <a:solidFill>
                  <a:schemeClr val="bg1">
                    <a:lumMod val="50000"/>
                  </a:schemeClr>
                </a:solidFill>
              </a:ln>
            </p:spPr>
            <p:txBody>
              <a:bodyPr wrap="square" rtlCol="0">
                <a:spAutoFit/>
              </a:bodyPr>
              <a:lstStyle/>
              <a:p>
                <a:pPr algn="ctr"/>
                <a:r>
                  <a:rPr lang="en-US" sz="1600">
                    <a:latin typeface="Amazon Ember" panose="020B0603020204020204" pitchFamily="34" charset="0"/>
                    <a:ea typeface="Amazon Ember" panose="020B0603020204020204" pitchFamily="34" charset="0"/>
                    <a:cs typeface="Amazon Ember" panose="020B0603020204020204" pitchFamily="34" charset="0"/>
                  </a:rPr>
                  <a:t>Database-RDS-1</a:t>
                </a:r>
              </a:p>
            </p:txBody>
          </p:sp>
          <p:sp>
            <p:nvSpPr>
              <p:cNvPr id="64" name="TextBox 63">
                <a:extLst>
                  <a:ext uri="{FF2B5EF4-FFF2-40B4-BE49-F238E27FC236}">
                    <a16:creationId xmlns:a16="http://schemas.microsoft.com/office/drawing/2014/main" id="{802376E7-B2C5-A945-B024-631039B2E355}"/>
                  </a:ext>
                </a:extLst>
              </p:cNvPr>
              <p:cNvSpPr txBox="1"/>
              <p:nvPr/>
            </p:nvSpPr>
            <p:spPr>
              <a:xfrm>
                <a:off x="3818036" y="3031263"/>
                <a:ext cx="1710571" cy="303368"/>
              </a:xfrm>
              <a:prstGeom prst="rect">
                <a:avLst/>
              </a:prstGeom>
              <a:solidFill>
                <a:schemeClr val="bg1"/>
              </a:solidFill>
              <a:ln>
                <a:solidFill>
                  <a:schemeClr val="bg1">
                    <a:lumMod val="50000"/>
                  </a:schemeClr>
                </a:solidFill>
              </a:ln>
            </p:spPr>
            <p:txBody>
              <a:bodyPr wrap="square" rtlCol="0">
                <a:spAutoFit/>
              </a:bodyPr>
              <a:lstStyle/>
              <a:p>
                <a:pPr algn="ctr"/>
                <a:r>
                  <a:rPr lang="en-US" sz="1600">
                    <a:latin typeface="Amazon Ember" panose="020B0603020204020204" pitchFamily="34" charset="0"/>
                    <a:ea typeface="Amazon Ember" panose="020B0603020204020204" pitchFamily="34" charset="0"/>
                    <a:cs typeface="Amazon Ember" panose="020B0603020204020204" pitchFamily="34" charset="0"/>
                  </a:rPr>
                  <a:t>Database-RDS-2</a:t>
                </a:r>
              </a:p>
            </p:txBody>
          </p:sp>
          <p:cxnSp>
            <p:nvCxnSpPr>
              <p:cNvPr id="65" name="Straight Connector 64">
                <a:extLst>
                  <a:ext uri="{FF2B5EF4-FFF2-40B4-BE49-F238E27FC236}">
                    <a16:creationId xmlns:a16="http://schemas.microsoft.com/office/drawing/2014/main" id="{1BD05909-4487-EE43-966A-F61AB3785B9F}"/>
                  </a:ext>
                </a:extLst>
              </p:cNvPr>
              <p:cNvCxnSpPr>
                <a:stCxn id="62" idx="2"/>
                <a:endCxn id="63" idx="0"/>
              </p:cNvCxnSpPr>
              <p:nvPr/>
            </p:nvCxnSpPr>
            <p:spPr>
              <a:xfrm flipH="1">
                <a:off x="4673322" y="2338720"/>
                <a:ext cx="2" cy="155768"/>
              </a:xfrm>
              <a:prstGeom prst="line">
                <a:avLst/>
              </a:prstGeom>
              <a:ln w="9525">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DDD9742E-2617-AB42-8A87-45C33AFF4C91}"/>
                  </a:ext>
                </a:extLst>
              </p:cNvPr>
              <p:cNvCxnSpPr>
                <a:stCxn id="63" idx="2"/>
                <a:endCxn id="64" idx="0"/>
              </p:cNvCxnSpPr>
              <p:nvPr/>
            </p:nvCxnSpPr>
            <p:spPr>
              <a:xfrm>
                <a:off x="4673322" y="2797856"/>
                <a:ext cx="0" cy="233407"/>
              </a:xfrm>
              <a:prstGeom prst="line">
                <a:avLst/>
              </a:prstGeom>
              <a:ln w="9525">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grpSp>
        <p:grpSp>
          <p:nvGrpSpPr>
            <p:cNvPr id="44" name="Group 43">
              <a:extLst>
                <a:ext uri="{FF2B5EF4-FFF2-40B4-BE49-F238E27FC236}">
                  <a16:creationId xmlns:a16="http://schemas.microsoft.com/office/drawing/2014/main" id="{47070AA1-1CAD-9641-AD9B-27131D6AFA43}"/>
                </a:ext>
              </a:extLst>
            </p:cNvPr>
            <p:cNvGrpSpPr/>
            <p:nvPr/>
          </p:nvGrpSpPr>
          <p:grpSpPr>
            <a:xfrm>
              <a:off x="5606025" y="3271404"/>
              <a:ext cx="2191602" cy="2540073"/>
              <a:chOff x="6235704" y="1753945"/>
              <a:chExt cx="2157809" cy="2540073"/>
            </a:xfrm>
          </p:grpSpPr>
          <p:sp>
            <p:nvSpPr>
              <p:cNvPr id="53" name="TextBox 52">
                <a:extLst>
                  <a:ext uri="{FF2B5EF4-FFF2-40B4-BE49-F238E27FC236}">
                    <a16:creationId xmlns:a16="http://schemas.microsoft.com/office/drawing/2014/main" id="{8B59C654-3136-0E4C-87B7-C8B769956419}"/>
                  </a:ext>
                </a:extLst>
              </p:cNvPr>
              <p:cNvSpPr txBox="1"/>
              <p:nvPr/>
            </p:nvSpPr>
            <p:spPr>
              <a:xfrm>
                <a:off x="6416443" y="1753945"/>
                <a:ext cx="1800602" cy="338554"/>
              </a:xfrm>
              <a:prstGeom prst="rect">
                <a:avLst/>
              </a:prstGeom>
              <a:solidFill>
                <a:schemeClr val="accent2">
                  <a:lumMod val="75000"/>
                </a:schemeClr>
              </a:solidFill>
              <a:ln>
                <a:noFill/>
              </a:ln>
            </p:spPr>
            <p:txBody>
              <a:bodyPr wrap="square" rtlCol="0">
                <a:spAutoFit/>
              </a:bodyPr>
              <a:lstStyle/>
              <a:p>
                <a:r>
                  <a:rPr lang="en-US" sz="1600">
                    <a:solidFill>
                      <a:schemeClr val="bg1"/>
                    </a:solidFill>
                    <a:latin typeface="Amazon Ember" panose="020B0603020204020204" pitchFamily="34" charset="0"/>
                    <a:ea typeface="Amazon Ember" panose="020B0603020204020204" pitchFamily="34" charset="0"/>
                    <a:cs typeface="Amazon Ember" panose="020B0603020204020204" pitchFamily="34" charset="0"/>
                  </a:rPr>
                  <a:t>Group: Monitoring</a:t>
                </a:r>
              </a:p>
            </p:txBody>
          </p:sp>
          <p:sp>
            <p:nvSpPr>
              <p:cNvPr id="54" name="TextBox 53">
                <a:extLst>
                  <a:ext uri="{FF2B5EF4-FFF2-40B4-BE49-F238E27FC236}">
                    <a16:creationId xmlns:a16="http://schemas.microsoft.com/office/drawing/2014/main" id="{EC41EFEC-B874-F149-8A24-88560D9E8902}"/>
                  </a:ext>
                </a:extLst>
              </p:cNvPr>
              <p:cNvSpPr txBox="1"/>
              <p:nvPr/>
            </p:nvSpPr>
            <p:spPr>
              <a:xfrm>
                <a:off x="6442536" y="3990650"/>
                <a:ext cx="1744146" cy="303368"/>
              </a:xfrm>
              <a:prstGeom prst="rect">
                <a:avLst/>
              </a:prstGeom>
              <a:solidFill>
                <a:schemeClr val="bg1"/>
              </a:solidFill>
              <a:ln>
                <a:solidFill>
                  <a:schemeClr val="bg1">
                    <a:lumMod val="50000"/>
                  </a:schemeClr>
                </a:solidFill>
              </a:ln>
            </p:spPr>
            <p:txBody>
              <a:bodyPr wrap="square" rtlCol="0">
                <a:spAutoFit/>
              </a:bodyPr>
              <a:lstStyle/>
              <a:p>
                <a:pPr algn="ctr"/>
                <a:r>
                  <a:rPr lang="en-US" sz="1600">
                    <a:latin typeface="Amazon Ember" panose="020B0603020204020204" pitchFamily="34" charset="0"/>
                    <a:ea typeface="Amazon Ember" panose="020B0603020204020204" pitchFamily="34" charset="0"/>
                    <a:cs typeface="Amazon Ember" panose="020B0603020204020204" pitchFamily="34" charset="0"/>
                  </a:rPr>
                  <a:t>Monitoring-billings</a:t>
                </a:r>
              </a:p>
            </p:txBody>
          </p:sp>
          <p:sp>
            <p:nvSpPr>
              <p:cNvPr id="55" name="TextBox 54">
                <a:extLst>
                  <a:ext uri="{FF2B5EF4-FFF2-40B4-BE49-F238E27FC236}">
                    <a16:creationId xmlns:a16="http://schemas.microsoft.com/office/drawing/2014/main" id="{870915DE-FFA9-9349-8D4F-040F8D69813D}"/>
                  </a:ext>
                </a:extLst>
              </p:cNvPr>
              <p:cNvSpPr txBox="1"/>
              <p:nvPr/>
            </p:nvSpPr>
            <p:spPr>
              <a:xfrm>
                <a:off x="6529366" y="2887833"/>
                <a:ext cx="1575526" cy="303368"/>
              </a:xfrm>
              <a:prstGeom prst="rect">
                <a:avLst/>
              </a:prstGeom>
              <a:solidFill>
                <a:schemeClr val="bg1"/>
              </a:solidFill>
              <a:ln>
                <a:solidFill>
                  <a:schemeClr val="bg1">
                    <a:lumMod val="50000"/>
                  </a:schemeClr>
                </a:solidFill>
              </a:ln>
            </p:spPr>
            <p:txBody>
              <a:bodyPr wrap="square" rtlCol="0">
                <a:spAutoFit/>
              </a:bodyPr>
              <a:lstStyle/>
              <a:p>
                <a:pPr algn="ctr"/>
                <a:r>
                  <a:rPr lang="en-US" sz="1600">
                    <a:latin typeface="Amazon Ember" panose="020B0603020204020204" pitchFamily="34" charset="0"/>
                    <a:ea typeface="Amazon Ember" panose="020B0603020204020204" pitchFamily="34" charset="0"/>
                    <a:cs typeface="Amazon Ember" panose="020B0603020204020204" pitchFamily="34" charset="0"/>
                  </a:rPr>
                  <a:t>Monitoring-S3</a:t>
                </a:r>
              </a:p>
            </p:txBody>
          </p:sp>
          <p:sp>
            <p:nvSpPr>
              <p:cNvPr id="56" name="TextBox 55">
                <a:extLst>
                  <a:ext uri="{FF2B5EF4-FFF2-40B4-BE49-F238E27FC236}">
                    <a16:creationId xmlns:a16="http://schemas.microsoft.com/office/drawing/2014/main" id="{0EF85544-3344-7243-8B47-F6AA0EAB172B}"/>
                  </a:ext>
                </a:extLst>
              </p:cNvPr>
              <p:cNvSpPr txBox="1"/>
              <p:nvPr/>
            </p:nvSpPr>
            <p:spPr>
              <a:xfrm>
                <a:off x="6529366" y="2351058"/>
                <a:ext cx="1575526" cy="338554"/>
              </a:xfrm>
              <a:prstGeom prst="rect">
                <a:avLst/>
              </a:prstGeom>
              <a:solidFill>
                <a:schemeClr val="bg1"/>
              </a:solidFill>
              <a:ln>
                <a:solidFill>
                  <a:schemeClr val="bg1">
                    <a:lumMod val="50000"/>
                  </a:schemeClr>
                </a:solidFill>
              </a:ln>
            </p:spPr>
            <p:txBody>
              <a:bodyPr wrap="square" rtlCol="0">
                <a:spAutoFit/>
              </a:bodyPr>
              <a:lstStyle/>
              <a:p>
                <a:pPr algn="ctr"/>
                <a:r>
                  <a:rPr lang="en-US" sz="1600">
                    <a:latin typeface="Amazon Ember" panose="020B0603020204020204" pitchFamily="34" charset="0"/>
                    <a:ea typeface="Amazon Ember" panose="020B0603020204020204" pitchFamily="34" charset="0"/>
                    <a:cs typeface="Amazon Ember" panose="020B0603020204020204" pitchFamily="34" charset="0"/>
                  </a:rPr>
                  <a:t>Monitoring-EC2</a:t>
                </a:r>
              </a:p>
            </p:txBody>
          </p:sp>
          <p:sp>
            <p:nvSpPr>
              <p:cNvPr id="57" name="TextBox 56">
                <a:extLst>
                  <a:ext uri="{FF2B5EF4-FFF2-40B4-BE49-F238E27FC236}">
                    <a16:creationId xmlns:a16="http://schemas.microsoft.com/office/drawing/2014/main" id="{A1096B0F-D508-3D48-A84A-C68280980DA9}"/>
                  </a:ext>
                </a:extLst>
              </p:cNvPr>
              <p:cNvSpPr txBox="1"/>
              <p:nvPr/>
            </p:nvSpPr>
            <p:spPr>
              <a:xfrm>
                <a:off x="6235704" y="3429289"/>
                <a:ext cx="2157809" cy="303368"/>
              </a:xfrm>
              <a:prstGeom prst="rect">
                <a:avLst/>
              </a:prstGeom>
              <a:solidFill>
                <a:schemeClr val="bg1"/>
              </a:solidFill>
              <a:ln>
                <a:solidFill>
                  <a:schemeClr val="bg1">
                    <a:lumMod val="50000"/>
                  </a:schemeClr>
                </a:solidFill>
              </a:ln>
            </p:spPr>
            <p:txBody>
              <a:bodyPr wrap="square" rtlCol="0">
                <a:spAutoFit/>
              </a:bodyPr>
              <a:lstStyle/>
              <a:p>
                <a:pPr algn="ctr"/>
                <a:r>
                  <a:rPr lang="en-US" sz="1600">
                    <a:latin typeface="Amazon Ember" panose="020B0603020204020204" pitchFamily="34" charset="0"/>
                    <a:ea typeface="Amazon Ember" panose="020B0603020204020204" pitchFamily="34" charset="0"/>
                    <a:cs typeface="Amazon Ember" panose="020B0603020204020204" pitchFamily="34" charset="0"/>
                  </a:rPr>
                  <a:t>Monitoring-CloudWatch</a:t>
                </a:r>
              </a:p>
            </p:txBody>
          </p:sp>
          <p:cxnSp>
            <p:nvCxnSpPr>
              <p:cNvPr id="58" name="Straight Connector 57">
                <a:extLst>
                  <a:ext uri="{FF2B5EF4-FFF2-40B4-BE49-F238E27FC236}">
                    <a16:creationId xmlns:a16="http://schemas.microsoft.com/office/drawing/2014/main" id="{895E2603-AD74-624C-98F1-04D80C0BCFA2}"/>
                  </a:ext>
                </a:extLst>
              </p:cNvPr>
              <p:cNvCxnSpPr>
                <a:cxnSpLocks/>
                <a:stCxn id="53" idx="2"/>
                <a:endCxn id="56" idx="0"/>
              </p:cNvCxnSpPr>
              <p:nvPr/>
            </p:nvCxnSpPr>
            <p:spPr>
              <a:xfrm>
                <a:off x="7316744" y="2092499"/>
                <a:ext cx="385" cy="258559"/>
              </a:xfrm>
              <a:prstGeom prst="line">
                <a:avLst/>
              </a:prstGeom>
              <a:ln w="9525">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59" name="Straight Connector 58">
                <a:extLst>
                  <a:ext uri="{FF2B5EF4-FFF2-40B4-BE49-F238E27FC236}">
                    <a16:creationId xmlns:a16="http://schemas.microsoft.com/office/drawing/2014/main" id="{5FB98C02-CC56-4C44-B2A4-2DD891617EC5}"/>
                  </a:ext>
                </a:extLst>
              </p:cNvPr>
              <p:cNvCxnSpPr>
                <a:cxnSpLocks/>
                <a:stCxn id="55" idx="0"/>
                <a:endCxn id="56" idx="2"/>
              </p:cNvCxnSpPr>
              <p:nvPr/>
            </p:nvCxnSpPr>
            <p:spPr>
              <a:xfrm flipV="1">
                <a:off x="7317129" y="2689612"/>
                <a:ext cx="0" cy="198221"/>
              </a:xfrm>
              <a:prstGeom prst="line">
                <a:avLst/>
              </a:prstGeom>
              <a:ln w="9525">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60" name="Straight Connector 59">
                <a:extLst>
                  <a:ext uri="{FF2B5EF4-FFF2-40B4-BE49-F238E27FC236}">
                    <a16:creationId xmlns:a16="http://schemas.microsoft.com/office/drawing/2014/main" id="{F8A380B4-6483-4545-8246-DAB2CE228625}"/>
                  </a:ext>
                </a:extLst>
              </p:cNvPr>
              <p:cNvCxnSpPr>
                <a:cxnSpLocks/>
                <a:stCxn id="55" idx="2"/>
                <a:endCxn id="57" idx="0"/>
              </p:cNvCxnSpPr>
              <p:nvPr/>
            </p:nvCxnSpPr>
            <p:spPr>
              <a:xfrm flipH="1">
                <a:off x="7314609" y="3191201"/>
                <a:ext cx="2521" cy="238088"/>
              </a:xfrm>
              <a:prstGeom prst="line">
                <a:avLst/>
              </a:prstGeom>
              <a:ln w="9525">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61" name="Straight Connector 60">
                <a:extLst>
                  <a:ext uri="{FF2B5EF4-FFF2-40B4-BE49-F238E27FC236}">
                    <a16:creationId xmlns:a16="http://schemas.microsoft.com/office/drawing/2014/main" id="{11F78803-58F0-7749-8462-295D932479E7}"/>
                  </a:ext>
                </a:extLst>
              </p:cNvPr>
              <p:cNvCxnSpPr>
                <a:cxnSpLocks/>
                <a:stCxn id="57" idx="2"/>
                <a:endCxn id="54" idx="0"/>
              </p:cNvCxnSpPr>
              <p:nvPr/>
            </p:nvCxnSpPr>
            <p:spPr>
              <a:xfrm>
                <a:off x="7314609" y="3732657"/>
                <a:ext cx="1" cy="257994"/>
              </a:xfrm>
              <a:prstGeom prst="line">
                <a:avLst/>
              </a:prstGeom>
              <a:ln w="9525">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grpSp>
        <p:sp>
          <p:nvSpPr>
            <p:cNvPr id="45" name="Rectangle 44">
              <a:extLst>
                <a:ext uri="{FF2B5EF4-FFF2-40B4-BE49-F238E27FC236}">
                  <a16:creationId xmlns:a16="http://schemas.microsoft.com/office/drawing/2014/main" id="{2DCDC894-0578-ED4F-834F-8D5CB8416524}"/>
                </a:ext>
              </a:extLst>
            </p:cNvPr>
            <p:cNvSpPr/>
            <p:nvPr/>
          </p:nvSpPr>
          <p:spPr>
            <a:xfrm>
              <a:off x="4921392" y="2189034"/>
              <a:ext cx="2107355" cy="722593"/>
            </a:xfrm>
            <a:prstGeom prst="rect">
              <a:avLst/>
            </a:prstGeom>
            <a:solidFill>
              <a:schemeClr val="accent2">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46" name="TextBox 45">
              <a:extLst>
                <a:ext uri="{FF2B5EF4-FFF2-40B4-BE49-F238E27FC236}">
                  <a16:creationId xmlns:a16="http://schemas.microsoft.com/office/drawing/2014/main" id="{233C7DB2-6243-3046-A763-1E78DD3B47D3}"/>
                </a:ext>
              </a:extLst>
            </p:cNvPr>
            <p:cNvSpPr txBox="1"/>
            <p:nvPr/>
          </p:nvSpPr>
          <p:spPr>
            <a:xfrm>
              <a:off x="4828032" y="2276221"/>
              <a:ext cx="2276916" cy="584775"/>
            </a:xfrm>
            <a:prstGeom prst="rect">
              <a:avLst/>
            </a:prstGeom>
            <a:noFill/>
            <a:ln>
              <a:noFill/>
            </a:ln>
          </p:spPr>
          <p:txBody>
            <a:bodyPr wrap="square" rtlCol="0">
              <a:spAutoFit/>
            </a:bodyPr>
            <a:lstStyle/>
            <a:p>
              <a:pPr algn="ctr"/>
              <a:r>
                <a:rPr lang="en-US" sz="1600" b="1">
                  <a:solidFill>
                    <a:schemeClr val="bg1"/>
                  </a:solidFill>
                  <a:latin typeface="Amazon Ember" panose="020B0603020204020204" pitchFamily="34" charset="0"/>
                  <a:ea typeface="Amazon Ember" panose="020B0603020204020204" pitchFamily="34" charset="0"/>
                  <a:cs typeface="Amazon Ember" panose="020B0603020204020204" pitchFamily="34" charset="0"/>
                </a:rPr>
                <a:t>A Medical Company </a:t>
              </a:r>
              <a:r>
                <a:rPr lang="en-US" sz="1600">
                  <a:solidFill>
                    <a:schemeClr val="bg1"/>
                  </a:solidFill>
                  <a:latin typeface="Amazon Ember" panose="020B0603020204020204" pitchFamily="34" charset="0"/>
                  <a:ea typeface="Amazon Ember" panose="020B0603020204020204" pitchFamily="34" charset="0"/>
                  <a:cs typeface="Amazon Ember" panose="020B0603020204020204" pitchFamily="34" charset="0"/>
                </a:rPr>
                <a:t> </a:t>
              </a:r>
              <a:r>
                <a:rPr lang="en-US" sz="1600" b="1">
                  <a:solidFill>
                    <a:schemeClr val="bg1"/>
                  </a:solidFill>
                  <a:latin typeface="Amazon Ember" panose="020B0603020204020204" pitchFamily="34" charset="0"/>
                  <a:ea typeface="Amazon Ember" panose="020B0603020204020204" pitchFamily="34" charset="0"/>
                  <a:cs typeface="Amazon Ember" panose="020B0603020204020204" pitchFamily="34" charset="0"/>
                </a:rPr>
                <a:t>Account</a:t>
              </a:r>
            </a:p>
          </p:txBody>
        </p:sp>
        <p:cxnSp>
          <p:nvCxnSpPr>
            <p:cNvPr id="47" name="Elbow Connector 46">
              <a:extLst>
                <a:ext uri="{FF2B5EF4-FFF2-40B4-BE49-F238E27FC236}">
                  <a16:creationId xmlns:a16="http://schemas.microsoft.com/office/drawing/2014/main" id="{10DD7A5A-86F1-0B42-86A4-B651F38002BD}"/>
                </a:ext>
              </a:extLst>
            </p:cNvPr>
            <p:cNvCxnSpPr>
              <a:stCxn id="45" idx="2"/>
              <a:endCxn id="62" idx="0"/>
            </p:cNvCxnSpPr>
            <p:nvPr/>
          </p:nvCxnSpPr>
          <p:spPr>
            <a:xfrm rot="5400000">
              <a:off x="5148316" y="2432401"/>
              <a:ext cx="347529" cy="1305981"/>
            </a:xfrm>
            <a:prstGeom prst="bentConnector3">
              <a:avLst/>
            </a:prstGeom>
            <a:ln w="9525">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48" name="Elbow Connector 47">
              <a:extLst>
                <a:ext uri="{FF2B5EF4-FFF2-40B4-BE49-F238E27FC236}">
                  <a16:creationId xmlns:a16="http://schemas.microsoft.com/office/drawing/2014/main" id="{9EFA1ED1-6129-224B-9A2C-D05BB1E80909}"/>
                </a:ext>
              </a:extLst>
            </p:cNvPr>
            <p:cNvCxnSpPr>
              <a:cxnSpLocks/>
              <a:stCxn id="45" idx="2"/>
              <a:endCxn id="50" idx="0"/>
            </p:cNvCxnSpPr>
            <p:nvPr/>
          </p:nvCxnSpPr>
          <p:spPr>
            <a:xfrm rot="16200000" flipH="1">
              <a:off x="7143458" y="1743238"/>
              <a:ext cx="359778" cy="2696555"/>
            </a:xfrm>
            <a:prstGeom prst="bentConnector3">
              <a:avLst>
                <a:gd name="adj1" fmla="val 50000"/>
              </a:avLst>
            </a:prstGeom>
            <a:ln w="9525">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grpSp>
          <p:nvGrpSpPr>
            <p:cNvPr id="49" name="Group 48">
              <a:extLst>
                <a:ext uri="{FF2B5EF4-FFF2-40B4-BE49-F238E27FC236}">
                  <a16:creationId xmlns:a16="http://schemas.microsoft.com/office/drawing/2014/main" id="{5695999E-4822-E74D-B4F7-A9199BB690A8}"/>
                </a:ext>
              </a:extLst>
            </p:cNvPr>
            <p:cNvGrpSpPr/>
            <p:nvPr/>
          </p:nvGrpSpPr>
          <p:grpSpPr>
            <a:xfrm>
              <a:off x="7689957" y="3271405"/>
              <a:ext cx="1963336" cy="1230513"/>
              <a:chOff x="3554260" y="1753945"/>
              <a:chExt cx="2094597" cy="1230513"/>
            </a:xfrm>
          </p:grpSpPr>
          <p:sp>
            <p:nvSpPr>
              <p:cNvPr id="50" name="TextBox 49">
                <a:extLst>
                  <a:ext uri="{FF2B5EF4-FFF2-40B4-BE49-F238E27FC236}">
                    <a16:creationId xmlns:a16="http://schemas.microsoft.com/office/drawing/2014/main" id="{15A69B2D-DB8A-004A-A391-B5E4301D8692}"/>
                  </a:ext>
                </a:extLst>
              </p:cNvPr>
              <p:cNvSpPr txBox="1"/>
              <p:nvPr/>
            </p:nvSpPr>
            <p:spPr>
              <a:xfrm>
                <a:off x="3554260" y="1753945"/>
                <a:ext cx="2094597" cy="303368"/>
              </a:xfrm>
              <a:prstGeom prst="rect">
                <a:avLst/>
              </a:prstGeom>
              <a:solidFill>
                <a:schemeClr val="accent2">
                  <a:lumMod val="75000"/>
                </a:schemeClr>
              </a:solidFill>
              <a:ln>
                <a:noFill/>
              </a:ln>
            </p:spPr>
            <p:txBody>
              <a:bodyPr wrap="square" rtlCol="0">
                <a:spAutoFit/>
              </a:bodyPr>
              <a:lstStyle/>
              <a:p>
                <a:r>
                  <a:rPr lang="en-US" sz="16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Roles</a:t>
                </a:r>
              </a:p>
            </p:txBody>
          </p:sp>
          <p:sp>
            <p:nvSpPr>
              <p:cNvPr id="51" name="TextBox 50">
                <a:extLst>
                  <a:ext uri="{FF2B5EF4-FFF2-40B4-BE49-F238E27FC236}">
                    <a16:creationId xmlns:a16="http://schemas.microsoft.com/office/drawing/2014/main" id="{15A0C414-B12C-8241-B903-62B1E4589323}"/>
                  </a:ext>
                </a:extLst>
              </p:cNvPr>
              <p:cNvSpPr txBox="1"/>
              <p:nvPr/>
            </p:nvSpPr>
            <p:spPr>
              <a:xfrm>
                <a:off x="3746273" y="2209054"/>
                <a:ext cx="1710571" cy="303368"/>
              </a:xfrm>
              <a:prstGeom prst="rect">
                <a:avLst/>
              </a:prstGeom>
              <a:solidFill>
                <a:schemeClr val="bg1"/>
              </a:solidFill>
              <a:ln>
                <a:solidFill>
                  <a:schemeClr val="bg1">
                    <a:lumMod val="50000"/>
                  </a:schemeClr>
                </a:solidFill>
              </a:ln>
            </p:spPr>
            <p:txBody>
              <a:bodyPr wrap="square" rtlCol="0">
                <a:spAutoFit/>
              </a:bodyPr>
              <a:lstStyle/>
              <a:p>
                <a:pPr algn="ctr"/>
                <a:r>
                  <a:rPr lang="en-US" sz="1600" dirty="0">
                    <a:latin typeface="Amazon Ember" panose="020B0603020204020204" pitchFamily="34" charset="0"/>
                    <a:ea typeface="Amazon Ember" panose="020B0603020204020204" pitchFamily="34" charset="0"/>
                    <a:cs typeface="Amazon Ember" panose="020B0603020204020204" pitchFamily="34" charset="0"/>
                  </a:rPr>
                  <a:t>s3_role</a:t>
                </a:r>
              </a:p>
            </p:txBody>
          </p:sp>
          <p:cxnSp>
            <p:nvCxnSpPr>
              <p:cNvPr id="52" name="Straight Connector 51">
                <a:extLst>
                  <a:ext uri="{FF2B5EF4-FFF2-40B4-BE49-F238E27FC236}">
                    <a16:creationId xmlns:a16="http://schemas.microsoft.com/office/drawing/2014/main" id="{A5306E69-C610-C84C-8C3B-BEB5F7AC190A}"/>
                  </a:ext>
                </a:extLst>
              </p:cNvPr>
              <p:cNvCxnSpPr>
                <a:cxnSpLocks/>
                <a:stCxn id="50" idx="2"/>
                <a:endCxn id="51" idx="0"/>
              </p:cNvCxnSpPr>
              <p:nvPr/>
            </p:nvCxnSpPr>
            <p:spPr>
              <a:xfrm>
                <a:off x="4601559" y="2057313"/>
                <a:ext cx="0" cy="151741"/>
              </a:xfrm>
              <a:prstGeom prst="line">
                <a:avLst/>
              </a:prstGeom>
              <a:ln w="9525">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sp>
            <p:nvSpPr>
              <p:cNvPr id="39" name="TextBox 38">
                <a:extLst>
                  <a:ext uri="{FF2B5EF4-FFF2-40B4-BE49-F238E27FC236}">
                    <a16:creationId xmlns:a16="http://schemas.microsoft.com/office/drawing/2014/main" id="{4E5A1987-A9FE-491D-94E3-9F55D6FECC43}"/>
                  </a:ext>
                </a:extLst>
              </p:cNvPr>
              <p:cNvSpPr txBox="1"/>
              <p:nvPr/>
            </p:nvSpPr>
            <p:spPr>
              <a:xfrm>
                <a:off x="3746273" y="2681090"/>
                <a:ext cx="1710571" cy="303368"/>
              </a:xfrm>
              <a:prstGeom prst="rect">
                <a:avLst/>
              </a:prstGeom>
              <a:solidFill>
                <a:schemeClr val="bg1"/>
              </a:solidFill>
              <a:ln>
                <a:solidFill>
                  <a:schemeClr val="bg1">
                    <a:lumMod val="50000"/>
                  </a:schemeClr>
                </a:solidFill>
              </a:ln>
            </p:spPr>
            <p:txBody>
              <a:bodyPr wrap="square" rtlCol="0">
                <a:spAutoFit/>
              </a:bodyPr>
              <a:lstStyle/>
              <a:p>
                <a:pPr algn="ctr"/>
                <a:r>
                  <a:rPr lang="en-US" sz="1600" dirty="0" err="1">
                    <a:latin typeface="Amazon Ember" panose="020B0603020204020204" pitchFamily="34" charset="0"/>
                    <a:ea typeface="Amazon Ember" panose="020B0603020204020204" pitchFamily="34" charset="0"/>
                    <a:cs typeface="Amazon Ember" panose="020B0603020204020204" pitchFamily="34" charset="0"/>
                  </a:rPr>
                  <a:t>RDS_role</a:t>
                </a:r>
                <a:endParaRPr lang="en-US" sz="1600" dirty="0">
                  <a:latin typeface="Amazon Ember" panose="020B0603020204020204" pitchFamily="34" charset="0"/>
                  <a:ea typeface="Amazon Ember" panose="020B0603020204020204" pitchFamily="34" charset="0"/>
                  <a:cs typeface="Amazon Ember" panose="020B0603020204020204" pitchFamily="34" charset="0"/>
                </a:endParaRPr>
              </a:p>
            </p:txBody>
          </p:sp>
          <p:cxnSp>
            <p:nvCxnSpPr>
              <p:cNvPr id="72" name="Straight Connector 71">
                <a:extLst>
                  <a:ext uri="{FF2B5EF4-FFF2-40B4-BE49-F238E27FC236}">
                    <a16:creationId xmlns:a16="http://schemas.microsoft.com/office/drawing/2014/main" id="{1D5BB3CF-C240-415D-AA08-0613A1DB0958}"/>
                  </a:ext>
                </a:extLst>
              </p:cNvPr>
              <p:cNvCxnSpPr>
                <a:cxnSpLocks/>
              </p:cNvCxnSpPr>
              <p:nvPr/>
            </p:nvCxnSpPr>
            <p:spPr>
              <a:xfrm>
                <a:off x="4601558" y="2520333"/>
                <a:ext cx="0" cy="169277"/>
              </a:xfrm>
              <a:prstGeom prst="line">
                <a:avLst/>
              </a:prstGeom>
              <a:ln w="9525">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grpSp>
      </p:grpSp>
      <p:sp>
        <p:nvSpPr>
          <p:cNvPr id="36" name="Rectangle 35">
            <a:extLst>
              <a:ext uri="{FF2B5EF4-FFF2-40B4-BE49-F238E27FC236}">
                <a16:creationId xmlns:a16="http://schemas.microsoft.com/office/drawing/2014/main" id="{E541A374-2F65-4EE6-A8B7-3DE0EDBB9DE3}"/>
              </a:ext>
            </a:extLst>
          </p:cNvPr>
          <p:cNvSpPr/>
          <p:nvPr/>
        </p:nvSpPr>
        <p:spPr>
          <a:xfrm>
            <a:off x="238539" y="6512560"/>
            <a:ext cx="3815301" cy="2383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267828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itle 1">
            <a:extLst>
              <a:ext uri="{FF2B5EF4-FFF2-40B4-BE49-F238E27FC236}">
                <a16:creationId xmlns:a16="http://schemas.microsoft.com/office/drawing/2014/main" id="{9EE701C9-5F50-A547-B8BF-67376F96660F}"/>
              </a:ext>
            </a:extLst>
          </p:cNvPr>
          <p:cNvSpPr txBox="1">
            <a:spLocks/>
          </p:cNvSpPr>
          <p:nvPr/>
        </p:nvSpPr>
        <p:spPr>
          <a:xfrm>
            <a:off x="390939" y="382060"/>
            <a:ext cx="11115261" cy="7794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b="0" i="0" kern="1200">
                <a:solidFill>
                  <a:schemeClr val="bg1"/>
                </a:solidFill>
                <a:latin typeface="Amazon Ember Light" charset="0"/>
                <a:ea typeface="Amazon Ember Light" charset="0"/>
                <a:cs typeface="Amazon Ember Light" charset="0"/>
              </a:defRPr>
            </a:lvl1pPr>
          </a:lstStyle>
          <a:p>
            <a:r>
              <a:rPr lang="en-US" sz="3600"/>
              <a:t>User Authentication</a:t>
            </a:r>
          </a:p>
        </p:txBody>
      </p:sp>
      <p:graphicFrame>
        <p:nvGraphicFramePr>
          <p:cNvPr id="39" name="Table 38">
            <a:extLst>
              <a:ext uri="{FF2B5EF4-FFF2-40B4-BE49-F238E27FC236}">
                <a16:creationId xmlns:a16="http://schemas.microsoft.com/office/drawing/2014/main" id="{D75C1FE9-02A0-944B-94CF-9F3A9C754D9D}"/>
              </a:ext>
            </a:extLst>
          </p:cNvPr>
          <p:cNvGraphicFramePr>
            <a:graphicFrameLocks noGrp="1"/>
          </p:cNvGraphicFramePr>
          <p:nvPr>
            <p:extLst>
              <p:ext uri="{D42A27DB-BD31-4B8C-83A1-F6EECF244321}">
                <p14:modId xmlns:p14="http://schemas.microsoft.com/office/powerpoint/2010/main" val="3364331139"/>
              </p:ext>
            </p:extLst>
          </p:nvPr>
        </p:nvGraphicFramePr>
        <p:xfrm>
          <a:off x="1275899" y="2403997"/>
          <a:ext cx="9276124" cy="3750534"/>
        </p:xfrm>
        <a:graphic>
          <a:graphicData uri="http://schemas.openxmlformats.org/drawingml/2006/table">
            <a:tbl>
              <a:tblPr firstRow="1" bandRow="1"/>
              <a:tblGrid>
                <a:gridCol w="2089404">
                  <a:extLst>
                    <a:ext uri="{9D8B030D-6E8A-4147-A177-3AD203B41FA5}">
                      <a16:colId xmlns:a16="http://schemas.microsoft.com/office/drawing/2014/main" val="20000"/>
                    </a:ext>
                  </a:extLst>
                </a:gridCol>
                <a:gridCol w="3061703">
                  <a:extLst>
                    <a:ext uri="{9D8B030D-6E8A-4147-A177-3AD203B41FA5}">
                      <a16:colId xmlns:a16="http://schemas.microsoft.com/office/drawing/2014/main" val="20001"/>
                    </a:ext>
                  </a:extLst>
                </a:gridCol>
                <a:gridCol w="4125017">
                  <a:extLst>
                    <a:ext uri="{9D8B030D-6E8A-4147-A177-3AD203B41FA5}">
                      <a16:colId xmlns:a16="http://schemas.microsoft.com/office/drawing/2014/main" val="20002"/>
                    </a:ext>
                  </a:extLst>
                </a:gridCol>
              </a:tblGrid>
              <a:tr h="542774">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algn="ctr"/>
                      <a:r>
                        <a:rPr lang="en-US" sz="1600" b="1">
                          <a:solidFill>
                            <a:schemeClr val="bg1"/>
                          </a:solidFill>
                          <a:latin typeface="Amazon Ember" panose="020B0603020204020204" pitchFamily="34" charset="0"/>
                          <a:ea typeface="Amazon Ember" panose="020B0603020204020204" pitchFamily="34" charset="0"/>
                          <a:cs typeface="Amazon Ember" panose="020B0603020204020204" pitchFamily="34" charset="0"/>
                        </a:rPr>
                        <a:t>Group/Role</a:t>
                      </a:r>
                      <a:r>
                        <a:rPr lang="en-US" sz="1600" b="1" baseline="0">
                          <a:solidFill>
                            <a:schemeClr val="bg1"/>
                          </a:solidFill>
                          <a:latin typeface="Amazon Ember" panose="020B0603020204020204" pitchFamily="34" charset="0"/>
                          <a:ea typeface="Amazon Ember" panose="020B0603020204020204" pitchFamily="34" charset="0"/>
                          <a:cs typeface="Amazon Ember" panose="020B0603020204020204" pitchFamily="34" charset="0"/>
                        </a:rPr>
                        <a:t> #</a:t>
                      </a:r>
                      <a:endParaRPr lang="en-US" sz="1600" b="1">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a:txBody>
                  <a:tcPr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chemeClr val="accent2">
                        <a:lumMod val="50000"/>
                        <a:alpha val="80000"/>
                      </a:schemeClr>
                    </a:solidFill>
                  </a:tcPr>
                </a:tc>
                <a:tc>
                  <a:txBody>
                    <a:bodyPr/>
                    <a:lstStyle/>
                    <a:p>
                      <a:pPr algn="ctr"/>
                      <a:r>
                        <a:rPr lang="en-US" sz="1600" b="1">
                          <a:solidFill>
                            <a:schemeClr val="bg1"/>
                          </a:solidFill>
                          <a:latin typeface="Amazon Ember" panose="020B0603020204020204" pitchFamily="34" charset="0"/>
                          <a:ea typeface="Amazon Ember" panose="020B0603020204020204" pitchFamily="34" charset="0"/>
                          <a:cs typeface="Amazon Ember" panose="020B0603020204020204" pitchFamily="34" charset="0"/>
                        </a:rPr>
                        <a:t>Group/Role</a:t>
                      </a:r>
                      <a:r>
                        <a:rPr lang="en-US" sz="1600" b="1" baseline="0">
                          <a:solidFill>
                            <a:schemeClr val="bg1"/>
                          </a:solidFill>
                          <a:latin typeface="Amazon Ember" panose="020B0603020204020204" pitchFamily="34" charset="0"/>
                          <a:ea typeface="Amazon Ember" panose="020B0603020204020204" pitchFamily="34" charset="0"/>
                          <a:cs typeface="Amazon Ember" panose="020B0603020204020204" pitchFamily="34" charset="0"/>
                        </a:rPr>
                        <a:t> Name</a:t>
                      </a:r>
                      <a:endParaRPr lang="en-US" sz="1600" b="1">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a:txBody>
                  <a:tcPr anchor="ct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mpd="sng">
                      <a:solidFill>
                        <a:sysClr val="windowText" lastClr="000000"/>
                      </a:solidFill>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accent2">
                        <a:lumMod val="50000"/>
                        <a:alpha val="80000"/>
                      </a:schemeClr>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algn="ctr"/>
                      <a:r>
                        <a:rPr lang="en-US" sz="1600" b="1" u="none">
                          <a:solidFill>
                            <a:schemeClr val="bg1"/>
                          </a:solidFill>
                          <a:latin typeface="Amazon Ember" panose="020B0603020204020204" pitchFamily="34" charset="0"/>
                          <a:ea typeface="Amazon Ember" panose="020B0603020204020204" pitchFamily="34" charset="0"/>
                          <a:cs typeface="Amazon Ember" panose="020B0603020204020204" pitchFamily="34" charset="0"/>
                        </a:rPr>
                        <a:t>Permissions</a:t>
                      </a:r>
                    </a:p>
                  </a:txBody>
                  <a:tcPr anchor="ctr">
                    <a:lnL w="12700" cap="flat" cmpd="sng" algn="ctr">
                      <a:solidFill>
                        <a:sysClr val="windowText" lastClr="000000"/>
                      </a:solidFill>
                      <a:prstDash val="solid"/>
                      <a:round/>
                      <a:headEnd type="none" w="med" len="med"/>
                      <a:tailEnd type="none" w="med" len="med"/>
                    </a:lnL>
                    <a:lnR w="12700" cmpd="sng">
                      <a:solidFill>
                        <a:sysClr val="windowText" lastClr="000000"/>
                      </a:solidFill>
                    </a:lnR>
                    <a:lnT w="12700" cmpd="sng">
                      <a:solidFill>
                        <a:sysClr val="windowText" lastClr="000000"/>
                      </a:solidFill>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accent2">
                        <a:lumMod val="50000"/>
                        <a:alpha val="80000"/>
                      </a:schemeClr>
                    </a:solidFill>
                  </a:tcPr>
                </a:tc>
                <a:extLst>
                  <a:ext uri="{0D108BD9-81ED-4DB2-BD59-A6C34878D82A}">
                    <a16:rowId xmlns:a16="http://schemas.microsoft.com/office/drawing/2014/main" val="10000"/>
                  </a:ext>
                </a:extLst>
              </a:tr>
              <a:tr h="504230">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marL="0" algn="ctr" defTabSz="914400" rtl="0" eaLnBrk="1" latinLnBrk="0" hangingPunct="1"/>
                      <a:r>
                        <a:rPr lang="en-US" sz="1600" b="1" kern="1200">
                          <a:solidFill>
                            <a:schemeClr val="bg1"/>
                          </a:solidFill>
                          <a:latin typeface="Amazon Ember" panose="020B0603020204020204" pitchFamily="34" charset="0"/>
                          <a:ea typeface="Amazon Ember" panose="020B0603020204020204" pitchFamily="34" charset="0"/>
                          <a:cs typeface="Amazon Ember" panose="020B0603020204020204" pitchFamily="34" charset="0"/>
                        </a:rPr>
                        <a:t>Group</a:t>
                      </a: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chemeClr val="accent2">
                        <a:lumMod val="50000"/>
                        <a:alpha val="70000"/>
                      </a:schemeClr>
                    </a:solidFill>
                  </a:tcPr>
                </a:tc>
                <a:tc>
                  <a:txBody>
                    <a:bodyPr/>
                    <a:lstStyle/>
                    <a:p>
                      <a:pPr marL="0" algn="l" defTabSz="457200" rtl="0" eaLnBrk="1" latinLnBrk="0" hangingPunct="1"/>
                      <a:r>
                        <a:rPr lang="en-US" sz="1600" u="none" kern="1200">
                          <a:solidFill>
                            <a:schemeClr val="tx1"/>
                          </a:solidFill>
                          <a:latin typeface="Amazon Ember" panose="020B0603020204020204" pitchFamily="34" charset="0"/>
                          <a:ea typeface="Amazon Ember" panose="020B0603020204020204" pitchFamily="34" charset="0"/>
                          <a:cs typeface="Amazon Ember" panose="020B0603020204020204" pitchFamily="34" charset="0"/>
                        </a:rPr>
                        <a:t>System Admin</a:t>
                      </a:r>
                    </a:p>
                  </a:txBody>
                  <a:tcP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algn="l" defTabSz="400050"/>
                      <a:r>
                        <a:rPr lang="en-US" sz="1600">
                          <a:solidFill>
                            <a:schemeClr val="tx1"/>
                          </a:solidFill>
                          <a:latin typeface="Amazon Ember" panose="020B0603020204020204" pitchFamily="34" charset="0"/>
                          <a:ea typeface="Amazon Ember" panose="020B0603020204020204" pitchFamily="34" charset="0"/>
                          <a:cs typeface="Amazon Ember" panose="020B0603020204020204" pitchFamily="34" charset="0"/>
                        </a:rPr>
                        <a:t>Programmatic access and AWS Management Console access</a:t>
                      </a:r>
                    </a:p>
                  </a:txBody>
                  <a:tcPr marR="182880">
                    <a:lnL w="12700" cap="flat" cmpd="sng" algn="ctr">
                      <a:solidFill>
                        <a:sysClr val="windowText" lastClr="000000"/>
                      </a:solidFill>
                      <a:prstDash val="solid"/>
                      <a:round/>
                      <a:headEnd type="none" w="med" len="med"/>
                      <a:tailEnd type="none" w="med" len="med"/>
                    </a:lnL>
                    <a:lnR w="12700" cmpd="sng">
                      <a:solidFill>
                        <a:sysClr val="windowText" lastClr="000000"/>
                      </a:solidFill>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657160">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marL="0" algn="ctr" defTabSz="914400" rtl="0" eaLnBrk="1" latinLnBrk="0" hangingPunct="1"/>
                      <a:r>
                        <a:rPr lang="en-US" sz="1600" b="1" kern="1200">
                          <a:solidFill>
                            <a:schemeClr val="bg1"/>
                          </a:solidFill>
                          <a:latin typeface="Amazon Ember" panose="020B0603020204020204" pitchFamily="34" charset="0"/>
                          <a:ea typeface="Amazon Ember" panose="020B0603020204020204" pitchFamily="34" charset="0"/>
                          <a:cs typeface="Amazon Ember" panose="020B0603020204020204" pitchFamily="34" charset="0"/>
                        </a:rPr>
                        <a:t>Group</a:t>
                      </a: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accent2">
                        <a:lumMod val="50000"/>
                        <a:alpha val="70000"/>
                      </a:schemeClr>
                    </a:solid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600" u="none" kern="1200">
                          <a:solidFill>
                            <a:schemeClr val="tx1"/>
                          </a:solidFill>
                          <a:latin typeface="Amazon Ember" panose="020B0603020204020204" pitchFamily="34" charset="0"/>
                          <a:ea typeface="Amazon Ember" panose="020B0603020204020204" pitchFamily="34" charset="0"/>
                          <a:cs typeface="Amazon Ember" panose="020B0603020204020204" pitchFamily="34" charset="0"/>
                        </a:rPr>
                        <a:t>Database Admin</a:t>
                      </a:r>
                    </a:p>
                  </a:txBody>
                  <a:tcP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algn="l"/>
                      <a:r>
                        <a:rPr lang="en-US" sz="1600" u="none">
                          <a:solidFill>
                            <a:schemeClr val="tx1"/>
                          </a:solidFill>
                          <a:latin typeface="Amazon Ember" panose="020B0603020204020204" pitchFamily="34" charset="0"/>
                          <a:ea typeface="Amazon Ember" panose="020B0603020204020204" pitchFamily="34" charset="0"/>
                          <a:cs typeface="Amazon Ember" panose="020B0603020204020204" pitchFamily="34" charset="0"/>
                        </a:rPr>
                        <a:t>Database access, modification,  security updates such as SSL configuration.</a:t>
                      </a:r>
                    </a:p>
                  </a:txBody>
                  <a:tcPr marR="182880">
                    <a:lnL w="12700" cap="flat" cmpd="sng" algn="ctr">
                      <a:solidFill>
                        <a:sysClr val="windowText" lastClr="000000"/>
                      </a:solidFill>
                      <a:prstDash val="solid"/>
                      <a:round/>
                      <a:headEnd type="none" w="med" len="med"/>
                      <a:tailEnd type="none" w="med" len="med"/>
                    </a:lnL>
                    <a:lnR w="12700" cmpd="sng">
                      <a:solidFill>
                        <a:sysClr val="windowText" lastClr="000000"/>
                      </a:solidFill>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657160">
                <a:tc>
                  <a:txBody>
                    <a:bodyPr/>
                    <a:lstStyle/>
                    <a:p>
                      <a:pPr marL="0" algn="ctr" defTabSz="914400" rtl="0" eaLnBrk="1" latinLnBrk="0" hangingPunct="1"/>
                      <a:r>
                        <a:rPr lang="en-US" sz="1600" b="1" kern="1200">
                          <a:solidFill>
                            <a:schemeClr val="bg1"/>
                          </a:solidFill>
                          <a:latin typeface="Amazon Ember" panose="020B0603020204020204" pitchFamily="34" charset="0"/>
                          <a:ea typeface="Amazon Ember" panose="020B0603020204020204" pitchFamily="34" charset="0"/>
                          <a:cs typeface="Amazon Ember" panose="020B0603020204020204" pitchFamily="34" charset="0"/>
                        </a:rPr>
                        <a:t>Group</a:t>
                      </a:r>
                    </a:p>
                  </a:txBody>
                  <a:tcP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mpd="sng">
                      <a:solidFill>
                        <a:sysClr val="windowText" lastClr="000000"/>
                      </a:solidFill>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accent2">
                        <a:lumMod val="50000"/>
                        <a:alpha val="70000"/>
                      </a:schemeClr>
                    </a:solid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600" kern="1200">
                          <a:solidFill>
                            <a:schemeClr val="tx1"/>
                          </a:solidFill>
                          <a:latin typeface="Amazon Ember" panose="020B0603020204020204" pitchFamily="34" charset="0"/>
                          <a:ea typeface="Amazon Ember" panose="020B0603020204020204" pitchFamily="34" charset="0"/>
                          <a:cs typeface="Amazon Ember" panose="020B0603020204020204" pitchFamily="34" charset="0"/>
                        </a:rPr>
                        <a:t>Monitoring</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600">
                          <a:solidFill>
                            <a:schemeClr val="tx1"/>
                          </a:solidFill>
                          <a:latin typeface="Amazon Ember" panose="020B0603020204020204" pitchFamily="34" charset="0"/>
                          <a:ea typeface="Amazon Ember" panose="020B0603020204020204" pitchFamily="34" charset="0"/>
                          <a:cs typeface="Amazon Ember" panose="020B0603020204020204" pitchFamily="34" charset="0"/>
                        </a:rPr>
                        <a:t>AWS Management Console access, configure CloudWatch events, alarms and log groups.</a:t>
                      </a:r>
                      <a:endParaRPr lang="en-US" sz="1600" u="none" kern="120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R="182880">
                    <a:lnL w="12700" cap="flat" cmpd="sng" algn="ctr">
                      <a:solidFill>
                        <a:sysClr val="windowText" lastClr="000000"/>
                      </a:solidFill>
                      <a:prstDash val="solid"/>
                      <a:round/>
                      <a:headEnd type="none" w="med" len="med"/>
                      <a:tailEnd type="none" w="med" len="med"/>
                    </a:lnL>
                    <a:lnR w="12700" cmpd="sng">
                      <a:solidFill>
                        <a:sysClr val="windowText" lastClr="000000"/>
                      </a:solidFill>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657160">
                <a:tc>
                  <a:txBody>
                    <a:bodyPr/>
                    <a:lstStyle/>
                    <a:p>
                      <a:pPr marL="0" algn="ctr" defTabSz="914400" rtl="0" eaLnBrk="1" latinLnBrk="0" hangingPunct="1"/>
                      <a:r>
                        <a:rPr lang="en-US" sz="1600" b="1" kern="12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Role</a:t>
                      </a:r>
                    </a:p>
                  </a:txBody>
                  <a:tcP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mpd="sng">
                      <a:solidFill>
                        <a:sysClr val="windowText" lastClr="000000"/>
                      </a:solidFill>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accent2">
                        <a:lumMod val="50000"/>
                        <a:alpha val="70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dirty="0">
                          <a:latin typeface="Amazon Ember" panose="020B0603020204020204" pitchFamily="34" charset="0"/>
                          <a:ea typeface="Amazon Ember" panose="020B0603020204020204" pitchFamily="34" charset="0"/>
                          <a:cs typeface="Amazon Ember" panose="020B0603020204020204" pitchFamily="34" charset="0"/>
                        </a:rPr>
                        <a:t>s3_role</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6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S3 read and write</a:t>
                      </a:r>
                    </a:p>
                  </a:txBody>
                  <a:tcPr marR="182880">
                    <a:lnL w="12700" cap="flat" cmpd="sng" algn="ctr">
                      <a:solidFill>
                        <a:sysClr val="windowText" lastClr="000000"/>
                      </a:solidFill>
                      <a:prstDash val="solid"/>
                      <a:round/>
                      <a:headEnd type="none" w="med" len="med"/>
                      <a:tailEnd type="none" w="med" len="med"/>
                    </a:lnL>
                    <a:lnR w="12700" cmpd="sng">
                      <a:solidFill>
                        <a:sysClr val="windowText" lastClr="000000"/>
                      </a:solidFill>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657160">
                <a:tc>
                  <a:txBody>
                    <a:bodyPr/>
                    <a:lstStyle/>
                    <a:p>
                      <a:pPr marL="0" algn="ctr" defTabSz="914400" rtl="0" eaLnBrk="1" latinLnBrk="0" hangingPunct="1"/>
                      <a:r>
                        <a:rPr lang="en-US" sz="1600" b="1" kern="12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Role</a:t>
                      </a:r>
                    </a:p>
                  </a:txBody>
                  <a:tcP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mpd="sng">
                      <a:solidFill>
                        <a:sysClr val="windowText" lastClr="000000"/>
                      </a:solidFill>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accent2">
                        <a:lumMod val="50000"/>
                        <a:alpha val="70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dirty="0" err="1">
                          <a:latin typeface="Amazon Ember" panose="020B0603020204020204" pitchFamily="34" charset="0"/>
                          <a:ea typeface="Amazon Ember" panose="020B0603020204020204" pitchFamily="34" charset="0"/>
                          <a:cs typeface="Amazon Ember" panose="020B0603020204020204" pitchFamily="34" charset="0"/>
                        </a:rPr>
                        <a:t>RDS_role</a:t>
                      </a:r>
                      <a:endParaRPr lang="en-US" sz="1600" dirty="0">
                        <a:latin typeface="Amazon Ember" panose="020B0603020204020204" pitchFamily="34" charset="0"/>
                        <a:ea typeface="Amazon Ember" panose="020B0603020204020204" pitchFamily="34" charset="0"/>
                        <a:cs typeface="Amazon Ember" panose="020B0603020204020204" pitchFamily="34" charset="0"/>
                      </a:endParaRP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RDS read and write</a:t>
                      </a:r>
                    </a:p>
                  </a:txBody>
                  <a:tcPr marR="182880">
                    <a:lnL w="12700" cap="flat" cmpd="sng" algn="ctr">
                      <a:solidFill>
                        <a:sysClr val="windowText" lastClr="000000"/>
                      </a:solidFill>
                      <a:prstDash val="solid"/>
                      <a:round/>
                      <a:headEnd type="none" w="med" len="med"/>
                      <a:tailEnd type="none" w="med" len="med"/>
                    </a:lnL>
                    <a:lnR w="12700" cmpd="sng">
                      <a:solidFill>
                        <a:sysClr val="windowText" lastClr="000000"/>
                      </a:solidFill>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28020796"/>
                  </a:ext>
                </a:extLst>
              </a:tr>
            </a:tbl>
          </a:graphicData>
        </a:graphic>
      </p:graphicFrame>
    </p:spTree>
    <p:extLst>
      <p:ext uri="{BB962C8B-B14F-4D97-AF65-F5344CB8AC3E}">
        <p14:creationId xmlns:p14="http://schemas.microsoft.com/office/powerpoint/2010/main" val="1988275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itle 1">
            <a:extLst>
              <a:ext uri="{FF2B5EF4-FFF2-40B4-BE49-F238E27FC236}">
                <a16:creationId xmlns:a16="http://schemas.microsoft.com/office/drawing/2014/main" id="{9EE701C9-5F50-A547-B8BF-67376F96660F}"/>
              </a:ext>
            </a:extLst>
          </p:cNvPr>
          <p:cNvSpPr txBox="1">
            <a:spLocks/>
          </p:cNvSpPr>
          <p:nvPr/>
        </p:nvSpPr>
        <p:spPr>
          <a:xfrm>
            <a:off x="390939" y="382060"/>
            <a:ext cx="11115261" cy="7794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b="0" i="0" kern="1200">
                <a:solidFill>
                  <a:schemeClr val="bg1"/>
                </a:solidFill>
                <a:latin typeface="Amazon Ember Light" charset="0"/>
                <a:ea typeface="Amazon Ember Light" charset="0"/>
                <a:cs typeface="Amazon Ember Light" charset="0"/>
              </a:defRPr>
            </a:lvl1pPr>
          </a:lstStyle>
          <a:p>
            <a:r>
              <a:rPr lang="en-US" sz="3600"/>
              <a:t>User Authentication</a:t>
            </a:r>
          </a:p>
        </p:txBody>
      </p:sp>
      <p:graphicFrame>
        <p:nvGraphicFramePr>
          <p:cNvPr id="6" name="Table 5">
            <a:extLst>
              <a:ext uri="{FF2B5EF4-FFF2-40B4-BE49-F238E27FC236}">
                <a16:creationId xmlns:a16="http://schemas.microsoft.com/office/drawing/2014/main" id="{CC6989F7-3BE0-EC4F-ACE6-5AC16306C013}"/>
              </a:ext>
            </a:extLst>
          </p:cNvPr>
          <p:cNvGraphicFramePr>
            <a:graphicFrameLocks noGrp="1"/>
          </p:cNvGraphicFramePr>
          <p:nvPr>
            <p:extLst>
              <p:ext uri="{D42A27DB-BD31-4B8C-83A1-F6EECF244321}">
                <p14:modId xmlns:p14="http://schemas.microsoft.com/office/powerpoint/2010/main" val="4166632025"/>
              </p:ext>
            </p:extLst>
          </p:nvPr>
        </p:nvGraphicFramePr>
        <p:xfrm>
          <a:off x="383378" y="1639994"/>
          <a:ext cx="11425243" cy="4645722"/>
        </p:xfrm>
        <a:graphic>
          <a:graphicData uri="http://schemas.openxmlformats.org/drawingml/2006/table">
            <a:tbl>
              <a:tblPr firstRow="1" bandRow="1"/>
              <a:tblGrid>
                <a:gridCol w="5162550">
                  <a:extLst>
                    <a:ext uri="{9D8B030D-6E8A-4147-A177-3AD203B41FA5}">
                      <a16:colId xmlns:a16="http://schemas.microsoft.com/office/drawing/2014/main" val="20000"/>
                    </a:ext>
                  </a:extLst>
                </a:gridCol>
                <a:gridCol w="6262693">
                  <a:extLst>
                    <a:ext uri="{9D8B030D-6E8A-4147-A177-3AD203B41FA5}">
                      <a16:colId xmlns:a16="http://schemas.microsoft.com/office/drawing/2014/main" val="20001"/>
                    </a:ext>
                  </a:extLst>
                </a:gridCol>
              </a:tblGrid>
              <a:tr h="437135">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algn="ctr">
                        <a:spcBef>
                          <a:spcPts val="600"/>
                        </a:spcBef>
                      </a:pPr>
                      <a:r>
                        <a:rPr lang="en-US" sz="2800" b="1">
                          <a:solidFill>
                            <a:schemeClr val="bg1"/>
                          </a:solidFill>
                          <a:latin typeface="Amazon Ember" panose="020B0603020204020204" pitchFamily="34" charset="0"/>
                          <a:ea typeface="Amazon Ember" panose="020B0603020204020204" pitchFamily="34" charset="0"/>
                          <a:cs typeface="Amazon Ember" panose="020B0603020204020204" pitchFamily="34" charset="0"/>
                        </a:rPr>
                        <a:t>Requirement</a:t>
                      </a: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chemeClr val="accent2">
                        <a:lumMod val="50000"/>
                        <a:alpha val="70000"/>
                      </a:schemeClr>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algn="ctr">
                        <a:spcBef>
                          <a:spcPts val="600"/>
                        </a:spcBef>
                      </a:pPr>
                      <a:r>
                        <a:rPr lang="en-US" sz="2800" b="1" u="none">
                          <a:solidFill>
                            <a:schemeClr val="bg1"/>
                          </a:solidFill>
                          <a:latin typeface="Amazon Ember" panose="020B0603020204020204" pitchFamily="34" charset="0"/>
                          <a:ea typeface="Amazon Ember" panose="020B0603020204020204" pitchFamily="34" charset="0"/>
                          <a:cs typeface="Amazon Ember" panose="020B0603020204020204" pitchFamily="34" charset="0"/>
                        </a:rPr>
                        <a:t>Solution</a:t>
                      </a: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chemeClr val="accent2">
                        <a:lumMod val="50000"/>
                        <a:alpha val="70000"/>
                      </a:schemeClr>
                    </a:solidFill>
                  </a:tcPr>
                </a:tc>
                <a:extLst>
                  <a:ext uri="{0D108BD9-81ED-4DB2-BD59-A6C34878D82A}">
                    <a16:rowId xmlns:a16="http://schemas.microsoft.com/office/drawing/2014/main" val="10000"/>
                  </a:ext>
                </a:extLst>
              </a:tr>
              <a:tr h="1109650">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marL="0" marR="0" lvl="1" indent="0" algn="l" defTabSz="914400" rtl="0" eaLnBrk="1" fontAlgn="auto" latinLnBrk="0" hangingPunct="1">
                        <a:lnSpc>
                          <a:spcPct val="100000"/>
                        </a:lnSpc>
                        <a:spcBef>
                          <a:spcPts val="600"/>
                        </a:spcBef>
                        <a:spcAft>
                          <a:spcPts val="0"/>
                        </a:spcAft>
                        <a:buClrTx/>
                        <a:buSzTx/>
                        <a:buFontTx/>
                        <a:buNone/>
                        <a:tabLst/>
                        <a:defRPr/>
                      </a:pPr>
                      <a:r>
                        <a:rPr lang="en-US" sz="2000" u="none" kern="1200">
                          <a:solidFill>
                            <a:schemeClr val="bg1"/>
                          </a:solidFill>
                          <a:latin typeface="Amazon Ember" panose="020B0603020204020204" pitchFamily="34" charset="0"/>
                          <a:ea typeface="Amazon Ember" panose="020B0603020204020204" pitchFamily="34" charset="0"/>
                          <a:cs typeface="Amazon Ember" panose="020B0603020204020204" pitchFamily="34" charset="0"/>
                        </a:rPr>
                        <a:t>Should</a:t>
                      </a:r>
                      <a:r>
                        <a:rPr lang="en-US" sz="2000" kern="1200">
                          <a:solidFill>
                            <a:schemeClr val="bg1"/>
                          </a:solidFill>
                          <a:latin typeface="Amazon Ember" panose="020B0603020204020204" pitchFamily="34" charset="0"/>
                          <a:ea typeface="Amazon Ember" panose="020B0603020204020204" pitchFamily="34" charset="0"/>
                          <a:cs typeface="Amazon Ember" panose="020B0603020204020204" pitchFamily="34" charset="0"/>
                        </a:rPr>
                        <a:t> be at least 8 characters </a:t>
                      </a:r>
                      <a:r>
                        <a:rPr lang="en-US" sz="2000" u="none" kern="1200">
                          <a:solidFill>
                            <a:schemeClr val="bg1"/>
                          </a:solidFill>
                          <a:latin typeface="Amazon Ember" panose="020B0603020204020204" pitchFamily="34" charset="0"/>
                          <a:ea typeface="Amazon Ember" panose="020B0603020204020204" pitchFamily="34" charset="0"/>
                          <a:cs typeface="Amazon Ember" panose="020B0603020204020204" pitchFamily="34" charset="0"/>
                        </a:rPr>
                        <a:t>and</a:t>
                      </a:r>
                      <a:r>
                        <a:rPr lang="en-US" sz="2000" kern="1200">
                          <a:solidFill>
                            <a:schemeClr val="bg1"/>
                          </a:solidFill>
                          <a:latin typeface="Amazon Ember" panose="020B0603020204020204" pitchFamily="34" charset="0"/>
                          <a:ea typeface="Amazon Ember" panose="020B0603020204020204" pitchFamily="34" charset="0"/>
                          <a:cs typeface="Amazon Ember" panose="020B0603020204020204" pitchFamily="34" charset="0"/>
                        </a:rPr>
                        <a:t> have 1 uppercase, 1 lowercase, 1 special character, </a:t>
                      </a:r>
                      <a:r>
                        <a:rPr lang="en-US" sz="2000" u="none" kern="1200">
                          <a:solidFill>
                            <a:schemeClr val="bg1"/>
                          </a:solidFill>
                          <a:latin typeface="Amazon Ember" panose="020B0603020204020204" pitchFamily="34" charset="0"/>
                          <a:ea typeface="Amazon Ember" panose="020B0603020204020204" pitchFamily="34" charset="0"/>
                          <a:cs typeface="Amazon Ember" panose="020B0603020204020204" pitchFamily="34" charset="0"/>
                        </a:rPr>
                        <a:t>and</a:t>
                      </a:r>
                      <a:r>
                        <a:rPr lang="en-US" sz="2000" kern="1200">
                          <a:solidFill>
                            <a:schemeClr val="bg1"/>
                          </a:solidFill>
                          <a:latin typeface="Amazon Ember" panose="020B0603020204020204" pitchFamily="34" charset="0"/>
                          <a:ea typeface="Amazon Ember" panose="020B0603020204020204" pitchFamily="34" charset="0"/>
                          <a:cs typeface="Amazon Ember" panose="020B0603020204020204" pitchFamily="34" charset="0"/>
                        </a:rPr>
                        <a:t> a number.</a:t>
                      </a: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chemeClr val="accent2">
                        <a:lumMod val="50000"/>
                        <a:alpha val="70000"/>
                      </a:schemeClr>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a:spcBef>
                          <a:spcPts val="600"/>
                        </a:spcBef>
                      </a:pPr>
                      <a:r>
                        <a:rPr lang="en-US" sz="2000">
                          <a:solidFill>
                            <a:schemeClr val="tx1"/>
                          </a:solidFill>
                          <a:latin typeface="Amazon Ember" panose="020B0603020204020204" pitchFamily="34" charset="0"/>
                          <a:ea typeface="Amazon Ember" panose="020B0603020204020204" pitchFamily="34" charset="0"/>
                          <a:cs typeface="Amazon Ember" panose="020B0603020204020204" pitchFamily="34" charset="0"/>
                        </a:rPr>
                        <a:t>Password contains at least 10 character </a:t>
                      </a:r>
                    </a:p>
                    <a:p>
                      <a:pPr marL="342900" indent="-342900">
                        <a:spcBef>
                          <a:spcPts val="600"/>
                        </a:spcBef>
                        <a:buFont typeface="Arial" panose="020B0604020202020204" pitchFamily="34" charset="0"/>
                        <a:buChar char="•"/>
                      </a:pPr>
                      <a:r>
                        <a:rPr lang="en-US" sz="2000">
                          <a:solidFill>
                            <a:schemeClr val="tx1"/>
                          </a:solidFill>
                          <a:latin typeface="Amazon Ember" panose="020B0603020204020204" pitchFamily="34" charset="0"/>
                          <a:ea typeface="Amazon Ember" panose="020B0603020204020204" pitchFamily="34" charset="0"/>
                          <a:cs typeface="Amazon Ember" panose="020B0603020204020204" pitchFamily="34" charset="0"/>
                        </a:rPr>
                        <a:t>2 uppercase, 2 special characters, 2 numbers and 2 lowercase.</a:t>
                      </a: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1109650">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marL="0" marR="0" lvl="1" indent="0" algn="l" defTabSz="914400" rtl="0" eaLnBrk="1" fontAlgn="auto" latinLnBrk="0" hangingPunct="1">
                        <a:lnSpc>
                          <a:spcPct val="100000"/>
                        </a:lnSpc>
                        <a:spcBef>
                          <a:spcPts val="600"/>
                        </a:spcBef>
                        <a:spcAft>
                          <a:spcPts val="0"/>
                        </a:spcAft>
                        <a:buClrTx/>
                        <a:buSzTx/>
                        <a:buFontTx/>
                        <a:buNone/>
                        <a:tabLst/>
                        <a:defRPr/>
                      </a:pPr>
                      <a:r>
                        <a:rPr lang="en-US" sz="2000" kern="1200">
                          <a:solidFill>
                            <a:schemeClr val="bg1"/>
                          </a:solidFill>
                          <a:latin typeface="Amazon Ember" panose="020B0603020204020204" pitchFamily="34" charset="0"/>
                          <a:ea typeface="Amazon Ember" panose="020B0603020204020204" pitchFamily="34" charset="0"/>
                          <a:cs typeface="Amazon Ember" panose="020B0603020204020204" pitchFamily="34" charset="0"/>
                        </a:rPr>
                        <a:t>Change</a:t>
                      </a:r>
                      <a:r>
                        <a:rPr lang="en-US" sz="2000" kern="1200" baseline="0">
                          <a:solidFill>
                            <a:schemeClr val="bg1"/>
                          </a:solidFill>
                          <a:latin typeface="Amazon Ember" panose="020B0603020204020204" pitchFamily="34" charset="0"/>
                          <a:ea typeface="Amazon Ember" panose="020B0603020204020204" pitchFamily="34" charset="0"/>
                          <a:cs typeface="Amazon Ember" panose="020B0603020204020204" pitchFamily="34" charset="0"/>
                        </a:rPr>
                        <a:t> passwords every </a:t>
                      </a:r>
                      <a:r>
                        <a:rPr lang="en-US" sz="2000" u="none" kern="1200" baseline="0">
                          <a:solidFill>
                            <a:schemeClr val="bg1"/>
                          </a:solidFill>
                          <a:latin typeface="Amazon Ember" panose="020B0603020204020204" pitchFamily="34" charset="0"/>
                          <a:ea typeface="Amazon Ember" panose="020B0603020204020204" pitchFamily="34" charset="0"/>
                          <a:cs typeface="Amazon Ember" panose="020B0603020204020204" pitchFamily="34" charset="0"/>
                        </a:rPr>
                        <a:t>90 days</a:t>
                      </a:r>
                      <a:r>
                        <a:rPr lang="en-US" sz="2000" kern="1200" baseline="0">
                          <a:solidFill>
                            <a:schemeClr val="bg1"/>
                          </a:solidFill>
                          <a:latin typeface="Amazon Ember" panose="020B0603020204020204" pitchFamily="34" charset="0"/>
                          <a:ea typeface="Amazon Ember" panose="020B0603020204020204" pitchFamily="34" charset="0"/>
                          <a:cs typeface="Amazon Ember" panose="020B0603020204020204" pitchFamily="34" charset="0"/>
                        </a:rPr>
                        <a:t> </a:t>
                      </a:r>
                      <a:r>
                        <a:rPr lang="en-US" sz="2000" u="none" kern="1200" baseline="0">
                          <a:solidFill>
                            <a:schemeClr val="bg1"/>
                          </a:solidFill>
                          <a:latin typeface="Amazon Ember" panose="020B0603020204020204" pitchFamily="34" charset="0"/>
                          <a:ea typeface="Amazon Ember" panose="020B0603020204020204" pitchFamily="34" charset="0"/>
                          <a:cs typeface="Amazon Ember" panose="020B0603020204020204" pitchFamily="34" charset="0"/>
                        </a:rPr>
                        <a:t>and</a:t>
                      </a:r>
                      <a:r>
                        <a:rPr lang="en-US" sz="2000" kern="1200" baseline="0">
                          <a:solidFill>
                            <a:schemeClr val="bg1"/>
                          </a:solidFill>
                          <a:latin typeface="Amazon Ember" panose="020B0603020204020204" pitchFamily="34" charset="0"/>
                          <a:ea typeface="Amazon Ember" panose="020B0603020204020204" pitchFamily="34" charset="0"/>
                          <a:cs typeface="Amazon Ember" panose="020B0603020204020204" pitchFamily="34" charset="0"/>
                        </a:rPr>
                        <a:t> </a:t>
                      </a:r>
                      <a:r>
                        <a:rPr lang="en-US" sz="2000" u="none" kern="1200" baseline="0">
                          <a:solidFill>
                            <a:schemeClr val="bg1"/>
                          </a:solidFill>
                          <a:latin typeface="Amazon Ember" panose="020B0603020204020204" pitchFamily="34" charset="0"/>
                          <a:ea typeface="Amazon Ember" panose="020B0603020204020204" pitchFamily="34" charset="0"/>
                          <a:cs typeface="Amazon Ember" panose="020B0603020204020204" pitchFamily="34" charset="0"/>
                        </a:rPr>
                        <a:t>ensure</a:t>
                      </a:r>
                      <a:r>
                        <a:rPr lang="en-US" sz="2000" kern="1200" baseline="0">
                          <a:solidFill>
                            <a:schemeClr val="bg1"/>
                          </a:solidFill>
                          <a:latin typeface="Amazon Ember" panose="020B0603020204020204" pitchFamily="34" charset="0"/>
                          <a:ea typeface="Amazon Ember" panose="020B0603020204020204" pitchFamily="34" charset="0"/>
                          <a:cs typeface="Amazon Ember" panose="020B0603020204020204" pitchFamily="34" charset="0"/>
                        </a:rPr>
                        <a:t> that the </a:t>
                      </a:r>
                      <a:r>
                        <a:rPr lang="en-US" sz="2000" u="none" kern="1200" baseline="0">
                          <a:solidFill>
                            <a:schemeClr val="bg1"/>
                          </a:solidFill>
                          <a:latin typeface="Amazon Ember" panose="020B0603020204020204" pitchFamily="34" charset="0"/>
                          <a:ea typeface="Amazon Ember" panose="020B0603020204020204" pitchFamily="34" charset="0"/>
                          <a:cs typeface="Amazon Ember" panose="020B0603020204020204" pitchFamily="34" charset="0"/>
                        </a:rPr>
                        <a:t>previous</a:t>
                      </a:r>
                      <a:r>
                        <a:rPr lang="en-US" sz="2000" kern="1200" baseline="0">
                          <a:solidFill>
                            <a:schemeClr val="bg1"/>
                          </a:solidFill>
                          <a:latin typeface="Amazon Ember" panose="020B0603020204020204" pitchFamily="34" charset="0"/>
                          <a:ea typeface="Amazon Ember" panose="020B0603020204020204" pitchFamily="34" charset="0"/>
                          <a:cs typeface="Amazon Ember" panose="020B0603020204020204" pitchFamily="34" charset="0"/>
                        </a:rPr>
                        <a:t> three passwords can’t be </a:t>
                      </a:r>
                      <a:r>
                        <a:rPr lang="en-US" sz="2000" u="none" kern="1200" baseline="0">
                          <a:solidFill>
                            <a:schemeClr val="bg1"/>
                          </a:solidFill>
                          <a:latin typeface="Amazon Ember" panose="020B0603020204020204" pitchFamily="34" charset="0"/>
                          <a:ea typeface="Amazon Ember" panose="020B0603020204020204" pitchFamily="34" charset="0"/>
                          <a:cs typeface="Amazon Ember" panose="020B0603020204020204" pitchFamily="34" charset="0"/>
                        </a:rPr>
                        <a:t>re-used</a:t>
                      </a:r>
                      <a:r>
                        <a:rPr lang="en-US" sz="2000" kern="1200" baseline="0">
                          <a:solidFill>
                            <a:schemeClr val="bg1"/>
                          </a:solidFill>
                          <a:latin typeface="Amazon Ember" panose="020B0603020204020204" pitchFamily="34" charset="0"/>
                          <a:ea typeface="Amazon Ember" panose="020B0603020204020204" pitchFamily="34" charset="0"/>
                          <a:cs typeface="Amazon Ember" panose="020B0603020204020204" pitchFamily="34" charset="0"/>
                        </a:rPr>
                        <a:t>.</a:t>
                      </a:r>
                      <a:endParaRPr lang="en-US" sz="2000" kern="120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chemeClr val="accent2">
                        <a:lumMod val="50000"/>
                        <a:alpha val="70000"/>
                      </a:schemeClr>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marL="0" algn="l" defTabSz="457200" rtl="0" eaLnBrk="1" latinLnBrk="0" hangingPunct="1">
                        <a:spcBef>
                          <a:spcPts val="600"/>
                        </a:spcBef>
                      </a:pPr>
                      <a:r>
                        <a:rPr lang="en-US" sz="2000" u="none" kern="1200">
                          <a:solidFill>
                            <a:schemeClr val="tx1"/>
                          </a:solidFill>
                          <a:latin typeface="Amazon Ember" panose="020B0603020204020204" pitchFamily="34" charset="0"/>
                          <a:ea typeface="Amazon Ember" panose="020B0603020204020204" pitchFamily="34" charset="0"/>
                          <a:cs typeface="Amazon Ember" panose="020B0603020204020204" pitchFamily="34" charset="0"/>
                        </a:rPr>
                        <a:t>Change passwords every 90 days or access could be blocked.</a:t>
                      </a:r>
                    </a:p>
                    <a:p>
                      <a:pPr marL="0" algn="l" defTabSz="457200" rtl="0" eaLnBrk="1" latinLnBrk="0" hangingPunct="1">
                        <a:spcBef>
                          <a:spcPts val="600"/>
                        </a:spcBef>
                      </a:pPr>
                      <a:r>
                        <a:rPr lang="en-US" sz="2000" u="none" kern="1200">
                          <a:solidFill>
                            <a:schemeClr val="tx1"/>
                          </a:solidFill>
                          <a:latin typeface="Amazon Ember" panose="020B0603020204020204" pitchFamily="34" charset="0"/>
                          <a:ea typeface="Amazon Ember" panose="020B0603020204020204" pitchFamily="34" charset="0"/>
                          <a:cs typeface="Amazon Ember" panose="020B0603020204020204" pitchFamily="34" charset="0"/>
                        </a:rPr>
                        <a:t>Last 3 passwords would not be repeat.</a:t>
                      </a: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798612">
                <a:tc>
                  <a:txBody>
                    <a:bodyPr/>
                    <a:lstStyle/>
                    <a:p>
                      <a:pPr marL="0" marR="0" lvl="1" indent="0" algn="l" defTabSz="914400" rtl="0" eaLnBrk="1" fontAlgn="auto" latinLnBrk="0" hangingPunct="1">
                        <a:lnSpc>
                          <a:spcPct val="100000"/>
                        </a:lnSpc>
                        <a:spcBef>
                          <a:spcPts val="600"/>
                        </a:spcBef>
                        <a:spcAft>
                          <a:spcPts val="0"/>
                        </a:spcAft>
                        <a:buClrTx/>
                        <a:buSzTx/>
                        <a:buFontTx/>
                        <a:buNone/>
                        <a:tabLst/>
                        <a:defRPr/>
                      </a:pPr>
                      <a:r>
                        <a:rPr lang="en-US" sz="2000">
                          <a:solidFill>
                            <a:schemeClr val="bg1"/>
                          </a:solidFill>
                          <a:latin typeface="Amazon Ember" panose="020B0603020204020204" pitchFamily="34" charset="0"/>
                          <a:ea typeface="Amazon Ember" panose="020B0603020204020204" pitchFamily="34" charset="0"/>
                          <a:cs typeface="Amazon Ember" panose="020B0603020204020204" pitchFamily="34" charset="0"/>
                        </a:rPr>
                        <a:t>All </a:t>
                      </a:r>
                      <a:r>
                        <a:rPr lang="en-US" sz="2000" u="none">
                          <a:solidFill>
                            <a:schemeClr val="bg1"/>
                          </a:solidFill>
                          <a:latin typeface="Amazon Ember" panose="020B0603020204020204" pitchFamily="34" charset="0"/>
                          <a:ea typeface="Amazon Ember" panose="020B0603020204020204" pitchFamily="34" charset="0"/>
                          <a:cs typeface="Amazon Ember" panose="020B0603020204020204" pitchFamily="34" charset="0"/>
                        </a:rPr>
                        <a:t>administrators</a:t>
                      </a:r>
                      <a:r>
                        <a:rPr lang="en-US" sz="2000">
                          <a:solidFill>
                            <a:schemeClr val="bg1"/>
                          </a:solidFill>
                          <a:latin typeface="Amazon Ember" panose="020B0603020204020204" pitchFamily="34" charset="0"/>
                          <a:ea typeface="Amazon Ember" panose="020B0603020204020204" pitchFamily="34" charset="0"/>
                          <a:cs typeface="Amazon Ember" panose="020B0603020204020204" pitchFamily="34" charset="0"/>
                        </a:rPr>
                        <a:t> require programmatic </a:t>
                      </a:r>
                      <a:r>
                        <a:rPr lang="en-US" sz="2000" u="none">
                          <a:solidFill>
                            <a:schemeClr val="bg1"/>
                          </a:solidFill>
                          <a:latin typeface="Amazon Ember" panose="020B0603020204020204" pitchFamily="34" charset="0"/>
                          <a:ea typeface="Amazon Ember" panose="020B0603020204020204" pitchFamily="34" charset="0"/>
                          <a:cs typeface="Amazon Ember" panose="020B0603020204020204" pitchFamily="34" charset="0"/>
                        </a:rPr>
                        <a:t>access</a:t>
                      </a:r>
                    </a:p>
                  </a:txBody>
                  <a:tcP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mpd="sng">
                      <a:solidFill>
                        <a:sysClr val="windowText" lastClr="000000"/>
                      </a:solidFill>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accent2">
                        <a:lumMod val="50000"/>
                        <a:alpha val="70000"/>
                      </a:schemeClr>
                    </a:solidFill>
                  </a:tcPr>
                </a:tc>
                <a:tc>
                  <a:txBody>
                    <a:bodyPr/>
                    <a:lstStyle/>
                    <a:p>
                      <a:pPr>
                        <a:spcBef>
                          <a:spcPts val="600"/>
                        </a:spcBef>
                      </a:pPr>
                      <a:r>
                        <a:rPr lang="en-US" sz="2000" u="none">
                          <a:solidFill>
                            <a:schemeClr val="tx1"/>
                          </a:solidFill>
                          <a:latin typeface="Amazon Ember" panose="020B0603020204020204" pitchFamily="34" charset="0"/>
                          <a:ea typeface="Amazon Ember" panose="020B0603020204020204" pitchFamily="34" charset="0"/>
                          <a:cs typeface="Amazon Ember" panose="020B0603020204020204" pitchFamily="34" charset="0"/>
                        </a:rPr>
                        <a:t>System Administrators has programmatic access.</a:t>
                      </a:r>
                    </a:p>
                  </a:txBody>
                  <a:tcPr>
                    <a:lnL w="12700" cap="flat" cmpd="sng" algn="ctr">
                      <a:solidFill>
                        <a:sysClr val="windowText" lastClr="000000"/>
                      </a:solidFill>
                      <a:prstDash val="solid"/>
                      <a:round/>
                      <a:headEnd type="none" w="med" len="med"/>
                      <a:tailEnd type="none" w="med" len="med"/>
                    </a:lnL>
                    <a:lnR w="12700" cmpd="sng">
                      <a:solidFill>
                        <a:sysClr val="windowText" lastClr="000000"/>
                      </a:solidFill>
                    </a:lnR>
                    <a:lnT w="12700" cmpd="sng">
                      <a:solidFill>
                        <a:sysClr val="windowText" lastClr="000000"/>
                      </a:solidFill>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58902980"/>
                  </a:ext>
                </a:extLst>
              </a:tr>
              <a:tr h="1109650">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marL="0" marR="0" lvl="1" indent="0" algn="l" defTabSz="914400" rtl="0" eaLnBrk="1" fontAlgn="auto" latinLnBrk="0" hangingPunct="1">
                        <a:lnSpc>
                          <a:spcPct val="100000"/>
                        </a:lnSpc>
                        <a:spcBef>
                          <a:spcPts val="600"/>
                        </a:spcBef>
                        <a:spcAft>
                          <a:spcPts val="0"/>
                        </a:spcAft>
                        <a:buClrTx/>
                        <a:buSzTx/>
                        <a:buFontTx/>
                        <a:buNone/>
                        <a:tabLst/>
                        <a:defRPr/>
                      </a:pPr>
                      <a:r>
                        <a:rPr lang="en-US" sz="2000" u="none" kern="1200" baseline="0">
                          <a:solidFill>
                            <a:schemeClr val="bg1"/>
                          </a:solidFill>
                          <a:latin typeface="Amazon Ember" panose="020B0603020204020204" pitchFamily="34" charset="0"/>
                          <a:ea typeface="Amazon Ember" panose="020B0603020204020204" pitchFamily="34" charset="0"/>
                          <a:cs typeface="Amazon Ember" panose="020B0603020204020204" pitchFamily="34" charset="0"/>
                        </a:rPr>
                        <a:t>Administrator sign-in to the AWS Management Console </a:t>
                      </a:r>
                      <a:r>
                        <a:rPr lang="en-US" sz="2000" kern="1200" baseline="0">
                          <a:solidFill>
                            <a:schemeClr val="bg1"/>
                          </a:solidFill>
                          <a:latin typeface="Amazon Ember" panose="020B0603020204020204" pitchFamily="34" charset="0"/>
                          <a:ea typeface="Amazon Ember" panose="020B0603020204020204" pitchFamily="34" charset="0"/>
                          <a:cs typeface="Amazon Ember" panose="020B0603020204020204" pitchFamily="34" charset="0"/>
                        </a:rPr>
                        <a:t>requires the use of Virtual </a:t>
                      </a:r>
                      <a:r>
                        <a:rPr lang="en-US" sz="2000" u="none" kern="1200" baseline="0">
                          <a:solidFill>
                            <a:schemeClr val="bg1"/>
                          </a:solidFill>
                          <a:latin typeface="Amazon Ember" panose="020B0603020204020204" pitchFamily="34" charset="0"/>
                          <a:ea typeface="Amazon Ember" panose="020B0603020204020204" pitchFamily="34" charset="0"/>
                          <a:cs typeface="Amazon Ember" panose="020B0603020204020204" pitchFamily="34" charset="0"/>
                        </a:rPr>
                        <a:t>MFA</a:t>
                      </a:r>
                      <a:r>
                        <a:rPr lang="en-US" sz="2000" kern="1200" baseline="0">
                          <a:solidFill>
                            <a:schemeClr val="bg1"/>
                          </a:solidFill>
                          <a:latin typeface="Amazon Ember" panose="020B0603020204020204" pitchFamily="34" charset="0"/>
                          <a:ea typeface="Amazon Ember" panose="020B0603020204020204" pitchFamily="34" charset="0"/>
                          <a:cs typeface="Amazon Ember" panose="020B0603020204020204" pitchFamily="34" charset="0"/>
                        </a:rPr>
                        <a:t>.</a:t>
                      </a:r>
                      <a:endParaRPr lang="en-US" sz="2000" kern="120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accent2">
                        <a:lumMod val="50000"/>
                        <a:alpha val="70000"/>
                      </a:schemeClr>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a:spcBef>
                          <a:spcPts val="600"/>
                        </a:spcBef>
                      </a:pPr>
                      <a:r>
                        <a:rPr lang="en-US" sz="2000" u="none">
                          <a:solidFill>
                            <a:schemeClr val="tx1"/>
                          </a:solidFill>
                          <a:latin typeface="Amazon Ember" panose="020B0603020204020204" pitchFamily="34" charset="0"/>
                          <a:ea typeface="Amazon Ember" panose="020B0603020204020204" pitchFamily="34" charset="0"/>
                          <a:cs typeface="Amazon Ember" panose="020B0603020204020204" pitchFamily="34" charset="0"/>
                        </a:rPr>
                        <a:t>Virtual MFA enabled for Administrator sign-in.</a:t>
                      </a: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bl>
          </a:graphicData>
        </a:graphic>
      </p:graphicFrame>
      <p:sp>
        <p:nvSpPr>
          <p:cNvPr id="4" name="Rectangle 3">
            <a:extLst>
              <a:ext uri="{FF2B5EF4-FFF2-40B4-BE49-F238E27FC236}">
                <a16:creationId xmlns:a16="http://schemas.microsoft.com/office/drawing/2014/main" id="{458D388C-8472-44A7-BC56-3E3C26F075A5}"/>
              </a:ext>
            </a:extLst>
          </p:cNvPr>
          <p:cNvSpPr/>
          <p:nvPr/>
        </p:nvSpPr>
        <p:spPr>
          <a:xfrm>
            <a:off x="238539" y="6512560"/>
            <a:ext cx="3815301" cy="2383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633141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061F05B-565C-BA4B-BA52-ABC5C4365DAC}"/>
              </a:ext>
            </a:extLst>
          </p:cNvPr>
          <p:cNvSpPr>
            <a:spLocks noGrp="1"/>
          </p:cNvSpPr>
          <p:nvPr>
            <p:ph type="sldNum" sz="quarter" idx="12"/>
          </p:nvPr>
        </p:nvSpPr>
        <p:spPr>
          <a:xfrm>
            <a:off x="9139428" y="6356350"/>
            <a:ext cx="2743200" cy="365125"/>
          </a:xfrm>
        </p:spPr>
        <p:txBody>
          <a:bodyPr/>
          <a:lstStyle/>
          <a:p>
            <a:fld id="{9FC43BFD-8FF7-A343-A8A6-E2338FCE8046}" type="slidenum">
              <a:rPr lang="en-US" smtClean="0"/>
              <a:pPr/>
              <a:t>14</a:t>
            </a:fld>
            <a:endParaRPr lang="en-US"/>
          </a:p>
        </p:txBody>
      </p:sp>
      <p:sp>
        <p:nvSpPr>
          <p:cNvPr id="38" name="Title 1">
            <a:extLst>
              <a:ext uri="{FF2B5EF4-FFF2-40B4-BE49-F238E27FC236}">
                <a16:creationId xmlns:a16="http://schemas.microsoft.com/office/drawing/2014/main" id="{9EE701C9-5F50-A547-B8BF-67376F96660F}"/>
              </a:ext>
            </a:extLst>
          </p:cNvPr>
          <p:cNvSpPr txBox="1">
            <a:spLocks/>
          </p:cNvSpPr>
          <p:nvPr/>
        </p:nvSpPr>
        <p:spPr>
          <a:xfrm>
            <a:off x="390939" y="382060"/>
            <a:ext cx="11115261" cy="7794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b="0" i="0" kern="1200">
                <a:solidFill>
                  <a:schemeClr val="bg1"/>
                </a:solidFill>
                <a:latin typeface="Amazon Ember Light" charset="0"/>
                <a:ea typeface="Amazon Ember Light" charset="0"/>
                <a:cs typeface="Amazon Ember Light" charset="0"/>
              </a:defRPr>
            </a:lvl1pPr>
          </a:lstStyle>
          <a:p>
            <a:r>
              <a:rPr lang="en-US" sz="3600"/>
              <a:t>Network and Security - VPC</a:t>
            </a:r>
          </a:p>
        </p:txBody>
      </p:sp>
      <p:graphicFrame>
        <p:nvGraphicFramePr>
          <p:cNvPr id="7" name="Table 6">
            <a:extLst>
              <a:ext uri="{FF2B5EF4-FFF2-40B4-BE49-F238E27FC236}">
                <a16:creationId xmlns:a16="http://schemas.microsoft.com/office/drawing/2014/main" id="{83D88855-059E-3545-8204-105FFF6C2576}"/>
              </a:ext>
            </a:extLst>
          </p:cNvPr>
          <p:cNvGraphicFramePr>
            <a:graphicFrameLocks noGrp="1"/>
          </p:cNvGraphicFramePr>
          <p:nvPr>
            <p:extLst>
              <p:ext uri="{D42A27DB-BD31-4B8C-83A1-F6EECF244321}">
                <p14:modId xmlns:p14="http://schemas.microsoft.com/office/powerpoint/2010/main" val="330141392"/>
              </p:ext>
            </p:extLst>
          </p:nvPr>
        </p:nvGraphicFramePr>
        <p:xfrm>
          <a:off x="699770" y="3107552"/>
          <a:ext cx="10703121" cy="1645920"/>
        </p:xfrm>
        <a:graphic>
          <a:graphicData uri="http://schemas.openxmlformats.org/drawingml/2006/table">
            <a:tbl>
              <a:tblPr firstRow="1" bandRow="1"/>
              <a:tblGrid>
                <a:gridCol w="893242">
                  <a:extLst>
                    <a:ext uri="{9D8B030D-6E8A-4147-A177-3AD203B41FA5}">
                      <a16:colId xmlns:a16="http://schemas.microsoft.com/office/drawing/2014/main" val="20000"/>
                    </a:ext>
                  </a:extLst>
                </a:gridCol>
                <a:gridCol w="2444632">
                  <a:extLst>
                    <a:ext uri="{9D8B030D-6E8A-4147-A177-3AD203B41FA5}">
                      <a16:colId xmlns:a16="http://schemas.microsoft.com/office/drawing/2014/main" val="20001"/>
                    </a:ext>
                  </a:extLst>
                </a:gridCol>
                <a:gridCol w="2531550">
                  <a:extLst>
                    <a:ext uri="{9D8B030D-6E8A-4147-A177-3AD203B41FA5}">
                      <a16:colId xmlns:a16="http://schemas.microsoft.com/office/drawing/2014/main" val="20002"/>
                    </a:ext>
                  </a:extLst>
                </a:gridCol>
                <a:gridCol w="1584629">
                  <a:extLst>
                    <a:ext uri="{9D8B030D-6E8A-4147-A177-3AD203B41FA5}">
                      <a16:colId xmlns:a16="http://schemas.microsoft.com/office/drawing/2014/main" val="20003"/>
                    </a:ext>
                  </a:extLst>
                </a:gridCol>
                <a:gridCol w="1272924">
                  <a:extLst>
                    <a:ext uri="{9D8B030D-6E8A-4147-A177-3AD203B41FA5}">
                      <a16:colId xmlns:a16="http://schemas.microsoft.com/office/drawing/2014/main" val="20004"/>
                    </a:ext>
                  </a:extLst>
                </a:gridCol>
                <a:gridCol w="1976144">
                  <a:extLst>
                    <a:ext uri="{9D8B030D-6E8A-4147-A177-3AD203B41FA5}">
                      <a16:colId xmlns:a16="http://schemas.microsoft.com/office/drawing/2014/main" val="20005"/>
                    </a:ext>
                  </a:extLst>
                </a:gridCol>
              </a:tblGrid>
              <a:tr h="327213">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algn="ctr"/>
                      <a:r>
                        <a:rPr lang="en-US" sz="1800" b="1" u="none">
                          <a:solidFill>
                            <a:schemeClr val="bg1"/>
                          </a:solidFill>
                          <a:latin typeface="Amazon Ember" panose="020B0603020204020204" pitchFamily="34" charset="0"/>
                          <a:ea typeface="Amazon Ember" panose="020B0603020204020204" pitchFamily="34" charset="0"/>
                          <a:cs typeface="Amazon Ember" panose="020B0603020204020204" pitchFamily="34" charset="0"/>
                        </a:rPr>
                        <a:t>VPC</a:t>
                      </a:r>
                    </a:p>
                  </a:txBody>
                  <a:tcPr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chemeClr val="accent2">
                        <a:lumMod val="50000"/>
                      </a:schemeClr>
                    </a:solidFill>
                  </a:tcPr>
                </a:tc>
                <a:tc>
                  <a:txBody>
                    <a:bodyPr/>
                    <a:lstStyle/>
                    <a:p>
                      <a:pPr algn="ctr"/>
                      <a:r>
                        <a:rPr lang="en-US" sz="1800" b="1" u="none">
                          <a:solidFill>
                            <a:schemeClr val="bg1"/>
                          </a:solidFill>
                          <a:latin typeface="Amazon Ember" panose="020B0603020204020204" pitchFamily="34" charset="0"/>
                          <a:ea typeface="Amazon Ember" panose="020B0603020204020204" pitchFamily="34" charset="0"/>
                          <a:cs typeface="Amazon Ember" panose="020B0603020204020204" pitchFamily="34" charset="0"/>
                        </a:rPr>
                        <a:t>Region</a:t>
                      </a:r>
                    </a:p>
                  </a:txBody>
                  <a:tcPr anchor="ct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mpd="sng">
                      <a:solidFill>
                        <a:sysClr val="windowText" lastClr="000000"/>
                      </a:solidFill>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accent2">
                        <a:lumMod val="50000"/>
                      </a:schemeClr>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algn="ctr"/>
                      <a:r>
                        <a:rPr lang="en-US" sz="1800" b="1">
                          <a:solidFill>
                            <a:schemeClr val="bg1"/>
                          </a:solidFill>
                          <a:latin typeface="Amazon Ember" panose="020B0603020204020204" pitchFamily="34" charset="0"/>
                          <a:ea typeface="Amazon Ember" panose="020B0603020204020204" pitchFamily="34" charset="0"/>
                          <a:cs typeface="Amazon Ember" panose="020B0603020204020204" pitchFamily="34" charset="0"/>
                        </a:rPr>
                        <a:t>Purpose</a:t>
                      </a:r>
                    </a:p>
                  </a:txBody>
                  <a:tcPr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chemeClr val="accent2">
                        <a:lumMod val="50000"/>
                      </a:schemeClr>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algn="ctr"/>
                      <a:r>
                        <a:rPr lang="en-US" sz="1800" b="1" u="none">
                          <a:solidFill>
                            <a:schemeClr val="bg1"/>
                          </a:solidFill>
                          <a:latin typeface="Amazon Ember" panose="020B0603020204020204" pitchFamily="34" charset="0"/>
                          <a:ea typeface="Amazon Ember" panose="020B0603020204020204" pitchFamily="34" charset="0"/>
                          <a:cs typeface="Amazon Ember" panose="020B0603020204020204" pitchFamily="34" charset="0"/>
                        </a:rPr>
                        <a:t>Subnets</a:t>
                      </a:r>
                    </a:p>
                  </a:txBody>
                  <a:tcPr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chemeClr val="accent2">
                        <a:lumMod val="50000"/>
                      </a:schemeClr>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algn="ctr"/>
                      <a:r>
                        <a:rPr lang="en-US" sz="1800" b="1">
                          <a:solidFill>
                            <a:schemeClr val="bg1"/>
                          </a:solidFill>
                          <a:latin typeface="Amazon Ember" panose="020B0603020204020204" pitchFamily="34" charset="0"/>
                          <a:ea typeface="Amazon Ember" panose="020B0603020204020204" pitchFamily="34" charset="0"/>
                          <a:cs typeface="Amazon Ember" panose="020B0603020204020204" pitchFamily="34" charset="0"/>
                        </a:rPr>
                        <a:t>AZs</a:t>
                      </a:r>
                    </a:p>
                  </a:txBody>
                  <a:tcPr anchor="ct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chemeClr val="accent2">
                        <a:lumMod val="50000"/>
                      </a:schemeClr>
                    </a:solidFill>
                  </a:tcPr>
                </a:tc>
                <a:tc>
                  <a:txBody>
                    <a:bodyPr/>
                    <a:lstStyle/>
                    <a:p>
                      <a:pPr algn="ctr"/>
                      <a:r>
                        <a:rPr lang="en-US" sz="1800" b="1" u="none">
                          <a:solidFill>
                            <a:schemeClr val="bg1"/>
                          </a:solidFill>
                          <a:latin typeface="Amazon Ember" panose="020B0603020204020204" pitchFamily="34" charset="0"/>
                          <a:ea typeface="Amazon Ember" panose="020B0603020204020204" pitchFamily="34" charset="0"/>
                          <a:cs typeface="Amazon Ember" panose="020B0603020204020204" pitchFamily="34" charset="0"/>
                        </a:rPr>
                        <a:t>CIDR</a:t>
                      </a:r>
                      <a:r>
                        <a:rPr lang="en-US" sz="1800" b="1">
                          <a:solidFill>
                            <a:schemeClr val="bg1"/>
                          </a:solidFill>
                          <a:latin typeface="Amazon Ember" panose="020B0603020204020204" pitchFamily="34" charset="0"/>
                          <a:ea typeface="Amazon Ember" panose="020B0603020204020204" pitchFamily="34" charset="0"/>
                          <a:cs typeface="Amazon Ember" panose="020B0603020204020204" pitchFamily="34" charset="0"/>
                        </a:rPr>
                        <a:t> Range</a:t>
                      </a:r>
                    </a:p>
                  </a:txBody>
                  <a:tcPr anchor="ctr">
                    <a:lnL w="12700" cmpd="sng">
                      <a:solidFill>
                        <a:sysClr val="windowText" lastClr="000000"/>
                      </a:solidFill>
                    </a:lnL>
                    <a:lnR w="12700" cmpd="sng">
                      <a:solidFill>
                        <a:sysClr val="windowText" lastClr="000000"/>
                      </a:solidFill>
                    </a:lnR>
                    <a:lnT w="12700" cmpd="sng">
                      <a:solidFill>
                        <a:sysClr val="windowText" lastClr="000000"/>
                      </a:solidFill>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accent2">
                        <a:lumMod val="50000"/>
                      </a:schemeClr>
                    </a:solidFill>
                  </a:tcPr>
                </a:tc>
                <a:extLst>
                  <a:ext uri="{0D108BD9-81ED-4DB2-BD59-A6C34878D82A}">
                    <a16:rowId xmlns:a16="http://schemas.microsoft.com/office/drawing/2014/main" val="10000"/>
                  </a:ext>
                </a:extLst>
              </a:tr>
              <a:tr h="338577">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marL="0" algn="ctr" defTabSz="914400" rtl="0" eaLnBrk="1" latinLnBrk="0" hangingPunct="1"/>
                      <a:r>
                        <a:rPr lang="en-US" sz="1800" b="1" u="none" kern="1200">
                          <a:solidFill>
                            <a:schemeClr val="bg1"/>
                          </a:solidFill>
                          <a:latin typeface="Amazon Ember" panose="020B0603020204020204" pitchFamily="34" charset="0"/>
                          <a:ea typeface="Amazon Ember" panose="020B0603020204020204" pitchFamily="34" charset="0"/>
                          <a:cs typeface="Amazon Ember" panose="020B0603020204020204" pitchFamily="34" charset="0"/>
                        </a:rPr>
                        <a:t>1</a:t>
                      </a: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chemeClr val="accent2">
                        <a:lumMod val="50000"/>
                      </a:schemeClr>
                    </a:solidFill>
                  </a:tcPr>
                </a:tc>
                <a:tc>
                  <a:txBody>
                    <a:bodyPr/>
                    <a:lstStyle/>
                    <a:p>
                      <a:pPr marL="0" algn="l" defTabSz="457200" rtl="0" eaLnBrk="1" latinLnBrk="0" hangingPunct="1"/>
                      <a:r>
                        <a:rPr lang="en-US" sz="1800" u="none" kern="1200">
                          <a:solidFill>
                            <a:schemeClr val="tx1"/>
                          </a:solidFill>
                          <a:latin typeface="Amazon Ember" panose="020B0603020204020204" pitchFamily="34" charset="0"/>
                          <a:ea typeface="Amazon Ember" panose="020B0603020204020204" pitchFamily="34" charset="0"/>
                          <a:cs typeface="Amazon Ember" panose="020B0603020204020204" pitchFamily="34" charset="0"/>
                        </a:rPr>
                        <a:t>US east-1</a:t>
                      </a:r>
                    </a:p>
                  </a:txBody>
                  <a:tcP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marL="0" algn="l" defTabSz="457200" rtl="0" eaLnBrk="1" latinLnBrk="0" hangingPunct="1"/>
                      <a:r>
                        <a:rPr lang="en-US" sz="1800" kern="1200">
                          <a:solidFill>
                            <a:schemeClr val="tx1"/>
                          </a:solidFill>
                          <a:latin typeface="Amazon Ember" panose="020B0603020204020204" pitchFamily="34" charset="0"/>
                          <a:ea typeface="Amazon Ember" panose="020B0603020204020204" pitchFamily="34" charset="0"/>
                          <a:cs typeface="Amazon Ember" panose="020B0603020204020204" pitchFamily="34" charset="0"/>
                        </a:rPr>
                        <a:t>Production </a:t>
                      </a: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algn="r" defTabSz="400050"/>
                      <a:r>
                        <a:rPr lang="en-US" sz="1800">
                          <a:latin typeface="Amazon Ember" panose="020B0603020204020204" pitchFamily="34" charset="0"/>
                          <a:ea typeface="Amazon Ember" panose="020B0603020204020204" pitchFamily="34" charset="0"/>
                          <a:cs typeface="Amazon Ember" panose="020B0603020204020204" pitchFamily="34" charset="0"/>
                        </a:rPr>
                        <a:t>1 public</a:t>
                      </a:r>
                    </a:p>
                    <a:p>
                      <a:pPr algn="r" defTabSz="400050"/>
                      <a:r>
                        <a:rPr lang="en-US" sz="1800">
                          <a:latin typeface="Amazon Ember" panose="020B0603020204020204" pitchFamily="34" charset="0"/>
                          <a:ea typeface="Amazon Ember" panose="020B0603020204020204" pitchFamily="34" charset="0"/>
                          <a:cs typeface="Amazon Ember" panose="020B0603020204020204" pitchFamily="34" charset="0"/>
                        </a:rPr>
                        <a:t>2 privates</a:t>
                      </a:r>
                    </a:p>
                  </a:txBody>
                  <a:tcPr marR="18288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algn="r"/>
                      <a:r>
                        <a:rPr lang="en-US" sz="1800" b="0" i="0" kern="1200">
                          <a:solidFill>
                            <a:schemeClr val="tx1"/>
                          </a:solidFill>
                          <a:effectLst/>
                          <a:latin typeface="Calibri"/>
                          <a:ea typeface="+mn-ea"/>
                          <a:cs typeface="+mn-cs"/>
                        </a:rPr>
                        <a:t>use1-az1</a:t>
                      </a:r>
                    </a:p>
                    <a:p>
                      <a:pPr marL="0" marR="0" lvl="0" indent="0" algn="r" defTabSz="457200" rtl="0" eaLnBrk="1" fontAlgn="auto" latinLnBrk="0" hangingPunct="1">
                        <a:lnSpc>
                          <a:spcPct val="100000"/>
                        </a:lnSpc>
                        <a:spcBef>
                          <a:spcPts val="0"/>
                        </a:spcBef>
                        <a:spcAft>
                          <a:spcPts val="0"/>
                        </a:spcAft>
                        <a:buClrTx/>
                        <a:buSzTx/>
                        <a:buFontTx/>
                        <a:buNone/>
                        <a:tabLst/>
                        <a:defRPr/>
                      </a:pPr>
                      <a:r>
                        <a:rPr lang="en-US" sz="1800" b="0" i="0" kern="1200">
                          <a:solidFill>
                            <a:schemeClr val="tx1"/>
                          </a:solidFill>
                          <a:effectLst/>
                          <a:latin typeface="Calibri"/>
                          <a:ea typeface="+mn-ea"/>
                          <a:cs typeface="+mn-cs"/>
                        </a:rPr>
                        <a:t>use1-az2</a:t>
                      </a:r>
                      <a:endParaRPr lang="en-US" sz="1800">
                        <a:latin typeface="Amazon Ember" panose="020B0603020204020204" pitchFamily="34" charset="0"/>
                        <a:ea typeface="Amazon Ember" panose="020B0603020204020204" pitchFamily="34" charset="0"/>
                        <a:cs typeface="Amazon Ember" panose="020B0603020204020204" pitchFamily="34" charset="0"/>
                      </a:endParaRPr>
                    </a:p>
                  </a:txBody>
                  <a:tcPr marR="182880">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p>
                      <a:pPr algn="r"/>
                      <a:r>
                        <a:rPr lang="en-US" sz="1800">
                          <a:latin typeface="Amazon Ember" panose="020B0603020204020204" pitchFamily="34" charset="0"/>
                          <a:ea typeface="Amazon Ember" panose="020B0603020204020204" pitchFamily="34" charset="0"/>
                          <a:cs typeface="Amazon Ember" panose="020B0603020204020204" pitchFamily="34" charset="0"/>
                        </a:rPr>
                        <a:t>10.0.0.0/22</a:t>
                      </a:r>
                    </a:p>
                  </a:txBody>
                  <a:tcPr marR="182880">
                    <a:lnL w="12700" cmpd="sng">
                      <a:solidFill>
                        <a:sysClr val="windowText" lastClr="000000"/>
                      </a:solidFill>
                    </a:lnL>
                    <a:lnR w="12700" cmpd="sng">
                      <a:solidFill>
                        <a:sysClr val="windowText" lastClr="000000"/>
                      </a:solidFill>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476692">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marL="0" algn="ctr" defTabSz="914400" rtl="0" eaLnBrk="1" latinLnBrk="0" hangingPunct="1"/>
                      <a:r>
                        <a:rPr lang="en-US" sz="1800" b="1" u="none" kern="1200">
                          <a:solidFill>
                            <a:schemeClr val="bg1"/>
                          </a:solidFill>
                          <a:latin typeface="Amazon Ember" panose="020B0603020204020204" pitchFamily="34" charset="0"/>
                          <a:ea typeface="Amazon Ember" panose="020B0603020204020204" pitchFamily="34" charset="0"/>
                          <a:cs typeface="Amazon Ember" panose="020B0603020204020204" pitchFamily="34" charset="0"/>
                        </a:rPr>
                        <a:t>2</a:t>
                      </a: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chemeClr val="accent2">
                        <a:lumMod val="50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u="none" kern="1200">
                          <a:solidFill>
                            <a:schemeClr val="tx1"/>
                          </a:solidFill>
                          <a:latin typeface="Amazon Ember" panose="020B0603020204020204" pitchFamily="34" charset="0"/>
                          <a:ea typeface="Amazon Ember" panose="020B0603020204020204" pitchFamily="34" charset="0"/>
                          <a:cs typeface="Amazon Ember" panose="020B0603020204020204" pitchFamily="34" charset="0"/>
                        </a:rPr>
                        <a:t>US east-1</a:t>
                      </a:r>
                    </a:p>
                  </a:txBody>
                  <a:tcP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marL="0" algn="l" defTabSz="457200" rtl="0" eaLnBrk="1" latinLnBrk="0" hangingPunct="1"/>
                      <a:r>
                        <a:rPr lang="en-US" sz="1800" kern="1200">
                          <a:solidFill>
                            <a:schemeClr val="tx1"/>
                          </a:solidFill>
                          <a:latin typeface="Amazon Ember" panose="020B0603020204020204" pitchFamily="34" charset="0"/>
                          <a:ea typeface="Amazon Ember" panose="020B0603020204020204" pitchFamily="34" charset="0"/>
                          <a:cs typeface="Amazon Ember" panose="020B0603020204020204" pitchFamily="34" charset="0"/>
                        </a:rPr>
                        <a:t>Testing </a:t>
                      </a: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algn="r" defTabSz="400050"/>
                      <a:r>
                        <a:rPr lang="en-US" sz="1800">
                          <a:latin typeface="Amazon Ember" panose="020B0603020204020204" pitchFamily="34" charset="0"/>
                          <a:ea typeface="Amazon Ember" panose="020B0603020204020204" pitchFamily="34" charset="0"/>
                          <a:cs typeface="Amazon Ember" panose="020B0603020204020204" pitchFamily="34" charset="0"/>
                        </a:rPr>
                        <a:t>1 public</a:t>
                      </a:r>
                    </a:p>
                    <a:p>
                      <a:pPr algn="r" defTabSz="400050"/>
                      <a:r>
                        <a:rPr lang="en-US" sz="1800">
                          <a:latin typeface="Amazon Ember" panose="020B0603020204020204" pitchFamily="34" charset="0"/>
                          <a:ea typeface="Amazon Ember" panose="020B0603020204020204" pitchFamily="34" charset="0"/>
                          <a:cs typeface="Amazon Ember" panose="020B0603020204020204" pitchFamily="34" charset="0"/>
                        </a:rPr>
                        <a:t>2 privates</a:t>
                      </a:r>
                    </a:p>
                  </a:txBody>
                  <a:tcPr marR="18288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algn="r"/>
                      <a:r>
                        <a:rPr lang="en-US" sz="1800" b="0" i="0" kern="1200">
                          <a:solidFill>
                            <a:schemeClr val="tx1"/>
                          </a:solidFill>
                          <a:effectLst/>
                          <a:latin typeface="Calibri"/>
                          <a:ea typeface="+mn-ea"/>
                          <a:cs typeface="+mn-cs"/>
                        </a:rPr>
                        <a:t>use1-az1</a:t>
                      </a:r>
                    </a:p>
                    <a:p>
                      <a:pPr marL="0" marR="0" lvl="0" indent="0" algn="r" defTabSz="457200" rtl="0" eaLnBrk="1" fontAlgn="auto" latinLnBrk="0" hangingPunct="1">
                        <a:lnSpc>
                          <a:spcPct val="100000"/>
                        </a:lnSpc>
                        <a:spcBef>
                          <a:spcPts val="0"/>
                        </a:spcBef>
                        <a:spcAft>
                          <a:spcPts val="0"/>
                        </a:spcAft>
                        <a:buClrTx/>
                        <a:buSzTx/>
                        <a:buFontTx/>
                        <a:buNone/>
                        <a:tabLst/>
                        <a:defRPr/>
                      </a:pPr>
                      <a:r>
                        <a:rPr lang="en-US" sz="1800" b="0" i="0" kern="1200">
                          <a:solidFill>
                            <a:schemeClr val="tx1"/>
                          </a:solidFill>
                          <a:effectLst/>
                          <a:latin typeface="Calibri"/>
                          <a:ea typeface="+mn-ea"/>
                          <a:cs typeface="+mn-cs"/>
                        </a:rPr>
                        <a:t>use1-az2</a:t>
                      </a:r>
                      <a:endParaRPr lang="en-US" sz="1800">
                        <a:latin typeface="Amazon Ember" panose="020B0603020204020204" pitchFamily="34" charset="0"/>
                        <a:ea typeface="Amazon Ember" panose="020B0603020204020204" pitchFamily="34" charset="0"/>
                        <a:cs typeface="Amazon Ember" panose="020B0603020204020204" pitchFamily="34" charset="0"/>
                      </a:endParaRPr>
                    </a:p>
                  </a:txBody>
                  <a:tcPr marR="182880">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1800">
                          <a:latin typeface="Amazon Ember" panose="020B0603020204020204" pitchFamily="34" charset="0"/>
                          <a:ea typeface="Amazon Ember" panose="020B0603020204020204" pitchFamily="34" charset="0"/>
                          <a:cs typeface="Amazon Ember" panose="020B0603020204020204" pitchFamily="34" charset="0"/>
                        </a:rPr>
                        <a:t>11.0.0.0/22</a:t>
                      </a:r>
                    </a:p>
                  </a:txBody>
                  <a:tcPr marR="182880">
                    <a:lnL w="12700" cmpd="sng">
                      <a:solidFill>
                        <a:sysClr val="windowText" lastClr="000000"/>
                      </a:solidFill>
                    </a:lnL>
                    <a:lnR w="12700" cmpd="sng">
                      <a:solidFill>
                        <a:sysClr val="windowText" lastClr="000000"/>
                      </a:solidFill>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bl>
          </a:graphicData>
        </a:graphic>
      </p:graphicFrame>
      <p:sp>
        <p:nvSpPr>
          <p:cNvPr id="6" name="TextBox 22">
            <a:extLst>
              <a:ext uri="{FF2B5EF4-FFF2-40B4-BE49-F238E27FC236}">
                <a16:creationId xmlns:a16="http://schemas.microsoft.com/office/drawing/2014/main" id="{620D13D3-7E66-4DE7-A4CF-241456E946D4}"/>
              </a:ext>
            </a:extLst>
          </p:cNvPr>
          <p:cNvSpPr txBox="1">
            <a:spLocks noChangeArrowheads="1"/>
          </p:cNvSpPr>
          <p:nvPr/>
        </p:nvSpPr>
        <p:spPr bwMode="auto">
          <a:xfrm>
            <a:off x="5073958" y="2191967"/>
            <a:ext cx="123476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Peering connection</a:t>
            </a:r>
          </a:p>
        </p:txBody>
      </p:sp>
      <p:pic>
        <p:nvPicPr>
          <p:cNvPr id="8" name="Graphic 45">
            <a:extLst>
              <a:ext uri="{FF2B5EF4-FFF2-40B4-BE49-F238E27FC236}">
                <a16:creationId xmlns:a16="http://schemas.microsoft.com/office/drawing/2014/main" id="{F8E8D128-080F-4E78-948F-8435552403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62740" y="176873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8">
            <a:extLst>
              <a:ext uri="{FF2B5EF4-FFF2-40B4-BE49-F238E27FC236}">
                <a16:creationId xmlns:a16="http://schemas.microsoft.com/office/drawing/2014/main" id="{F0F99954-BD95-454A-88CC-BDB4DEA5DBBC}"/>
              </a:ext>
            </a:extLst>
          </p:cNvPr>
          <p:cNvSpPr/>
          <p:nvPr/>
        </p:nvSpPr>
        <p:spPr>
          <a:xfrm>
            <a:off x="3546119" y="1952422"/>
            <a:ext cx="1395939" cy="547033"/>
          </a:xfrm>
          <a:prstGeom prst="rect">
            <a:avLst/>
          </a:prstGeom>
          <a:noFill/>
          <a:ln w="12700">
            <a:solidFill>
              <a:srgbClr val="1E8900"/>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r>
              <a:rPr lang="en-US" sz="1200">
                <a:ln w="0"/>
                <a:solidFill>
                  <a:srgbClr val="1E8900"/>
                </a:solidFill>
                <a:latin typeface="Arial" panose="020B0604020202020204" pitchFamily="34" charset="0"/>
                <a:cs typeface="Arial" panose="020B0604020202020204" pitchFamily="34" charset="0"/>
              </a:rPr>
              <a:t>VPC 1 (Production)</a:t>
            </a:r>
          </a:p>
        </p:txBody>
      </p:sp>
      <p:pic>
        <p:nvPicPr>
          <p:cNvPr id="10" name="Graphic 21">
            <a:extLst>
              <a:ext uri="{FF2B5EF4-FFF2-40B4-BE49-F238E27FC236}">
                <a16:creationId xmlns:a16="http://schemas.microsoft.com/office/drawing/2014/main" id="{1E30B1A0-CB3C-414D-9B4E-F3E1AD7B71D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46118" y="1942244"/>
            <a:ext cx="3302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10">
            <a:extLst>
              <a:ext uri="{FF2B5EF4-FFF2-40B4-BE49-F238E27FC236}">
                <a16:creationId xmlns:a16="http://schemas.microsoft.com/office/drawing/2014/main" id="{41D87503-7683-4C6F-883D-D98C46488EBA}"/>
              </a:ext>
            </a:extLst>
          </p:cNvPr>
          <p:cNvSpPr/>
          <p:nvPr/>
        </p:nvSpPr>
        <p:spPr>
          <a:xfrm>
            <a:off x="6474570" y="1942244"/>
            <a:ext cx="1364706" cy="563094"/>
          </a:xfrm>
          <a:prstGeom prst="rect">
            <a:avLst/>
          </a:prstGeom>
          <a:noFill/>
          <a:ln w="12700">
            <a:solidFill>
              <a:srgbClr val="1E8900"/>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r>
              <a:rPr lang="en-US" sz="1200">
                <a:ln w="0"/>
                <a:solidFill>
                  <a:srgbClr val="1E8900"/>
                </a:solidFill>
                <a:latin typeface="Arial" panose="020B0604020202020204" pitchFamily="34" charset="0"/>
                <a:cs typeface="Arial" panose="020B0604020202020204" pitchFamily="34" charset="0"/>
              </a:rPr>
              <a:t>VPC 2</a:t>
            </a:r>
          </a:p>
          <a:p>
            <a:pPr eaLnBrk="1" fontAlgn="auto" hangingPunct="1">
              <a:spcBef>
                <a:spcPts val="0"/>
              </a:spcBef>
              <a:spcAft>
                <a:spcPts val="0"/>
              </a:spcAft>
              <a:defRPr/>
            </a:pPr>
            <a:r>
              <a:rPr lang="en-US" sz="1200">
                <a:ln w="0"/>
                <a:solidFill>
                  <a:srgbClr val="1E8900"/>
                </a:solidFill>
                <a:latin typeface="Arial" panose="020B0604020202020204" pitchFamily="34" charset="0"/>
                <a:cs typeface="Arial" panose="020B0604020202020204" pitchFamily="34" charset="0"/>
              </a:rPr>
              <a:t>(Testing)</a:t>
            </a:r>
          </a:p>
        </p:txBody>
      </p:sp>
      <p:pic>
        <p:nvPicPr>
          <p:cNvPr id="12" name="Graphic 21">
            <a:extLst>
              <a:ext uri="{FF2B5EF4-FFF2-40B4-BE49-F238E27FC236}">
                <a16:creationId xmlns:a16="http://schemas.microsoft.com/office/drawing/2014/main" id="{4BD42D12-9D8C-46F6-BC75-B4025090FCE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74570" y="1951544"/>
            <a:ext cx="341672"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3" name="Straight Arrow Connector 12">
            <a:extLst>
              <a:ext uri="{FF2B5EF4-FFF2-40B4-BE49-F238E27FC236}">
                <a16:creationId xmlns:a16="http://schemas.microsoft.com/office/drawing/2014/main" id="{71E34412-B1A0-4B25-945E-7BA3E78A891E}"/>
              </a:ext>
            </a:extLst>
          </p:cNvPr>
          <p:cNvCxnSpPr>
            <a:cxnSpLocks/>
            <a:stCxn id="9" idx="3"/>
            <a:endCxn id="8" idx="1"/>
          </p:cNvCxnSpPr>
          <p:nvPr/>
        </p:nvCxnSpPr>
        <p:spPr>
          <a:xfrm flipV="1">
            <a:off x="4942058" y="1997339"/>
            <a:ext cx="520682" cy="228600"/>
          </a:xfrm>
          <a:prstGeom prst="straightConnector1">
            <a:avLst/>
          </a:prstGeom>
          <a:ln w="12700">
            <a:solidFill>
              <a:srgbClr val="545B64"/>
            </a:solidFill>
            <a:headEnd type="none" w="med" len="sm"/>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F3117348-DBCD-46CC-BB55-0108F687E5FD}"/>
              </a:ext>
            </a:extLst>
          </p:cNvPr>
          <p:cNvCxnSpPr>
            <a:cxnSpLocks/>
            <a:stCxn id="11" idx="1"/>
            <a:endCxn id="8" idx="3"/>
          </p:cNvCxnSpPr>
          <p:nvPr/>
        </p:nvCxnSpPr>
        <p:spPr>
          <a:xfrm flipH="1" flipV="1">
            <a:off x="5919940" y="1997339"/>
            <a:ext cx="554630" cy="226452"/>
          </a:xfrm>
          <a:prstGeom prst="straightConnector1">
            <a:avLst/>
          </a:prstGeom>
          <a:ln w="12700">
            <a:solidFill>
              <a:srgbClr val="545B64"/>
            </a:solidFill>
            <a:headEnd type="none" w="med" len="sm"/>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386ED60B-2AB3-485A-972C-ACB4B3309E07}"/>
              </a:ext>
            </a:extLst>
          </p:cNvPr>
          <p:cNvSpPr/>
          <p:nvPr/>
        </p:nvSpPr>
        <p:spPr>
          <a:xfrm>
            <a:off x="3461268" y="1521358"/>
            <a:ext cx="4474528" cy="1258301"/>
          </a:xfrm>
          <a:prstGeom prst="rect">
            <a:avLst/>
          </a:prstGeom>
          <a:noFill/>
          <a:ln w="12700">
            <a:solidFill>
              <a:srgbClr val="5B9CD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r>
              <a:rPr lang="en-US" sz="1200">
                <a:solidFill>
                  <a:srgbClr val="5B9CD5"/>
                </a:solidFill>
                <a:latin typeface="Arial" panose="020B0604020202020204" pitchFamily="34" charset="0"/>
                <a:cs typeface="Arial" panose="020B0604020202020204" pitchFamily="34" charset="0"/>
              </a:rPr>
              <a:t>US east-1</a:t>
            </a:r>
          </a:p>
          <a:p>
            <a:pPr eaLnBrk="1" fontAlgn="auto" hangingPunct="1">
              <a:spcBef>
                <a:spcPts val="0"/>
              </a:spcBef>
              <a:spcAft>
                <a:spcPts val="0"/>
              </a:spcAft>
              <a:defRPr/>
            </a:pPr>
            <a:endParaRPr lang="en-US" sz="1200">
              <a:solidFill>
                <a:srgbClr val="5B9CD5"/>
              </a:solidFill>
              <a:latin typeface="Arial" panose="020B0604020202020204" pitchFamily="34" charset="0"/>
              <a:cs typeface="Arial" panose="020B0604020202020204" pitchFamily="34" charset="0"/>
            </a:endParaRPr>
          </a:p>
        </p:txBody>
      </p:sp>
      <p:pic>
        <p:nvPicPr>
          <p:cNvPr id="17" name="Graphic 25">
            <a:extLst>
              <a:ext uri="{FF2B5EF4-FFF2-40B4-BE49-F238E27FC236}">
                <a16:creationId xmlns:a16="http://schemas.microsoft.com/office/drawing/2014/main" id="{09808B58-E36E-465B-9681-48CDC0FA4D8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61268" y="1521358"/>
            <a:ext cx="3302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14">
            <a:extLst>
              <a:ext uri="{FF2B5EF4-FFF2-40B4-BE49-F238E27FC236}">
                <a16:creationId xmlns:a16="http://schemas.microsoft.com/office/drawing/2014/main" id="{920CA492-83C9-4597-BC6C-9E72D18B1D2B}"/>
              </a:ext>
            </a:extLst>
          </p:cNvPr>
          <p:cNvSpPr/>
          <p:nvPr/>
        </p:nvSpPr>
        <p:spPr>
          <a:xfrm>
            <a:off x="238539" y="6512560"/>
            <a:ext cx="3815301" cy="2383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058596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061F05B-565C-BA4B-BA52-ABC5C4365DAC}"/>
              </a:ext>
            </a:extLst>
          </p:cNvPr>
          <p:cNvSpPr>
            <a:spLocks noGrp="1"/>
          </p:cNvSpPr>
          <p:nvPr>
            <p:ph type="sldNum" sz="quarter" idx="12"/>
          </p:nvPr>
        </p:nvSpPr>
        <p:spPr>
          <a:xfrm>
            <a:off x="9139428" y="6356350"/>
            <a:ext cx="2743200" cy="365125"/>
          </a:xfrm>
        </p:spPr>
        <p:txBody>
          <a:bodyPr/>
          <a:lstStyle/>
          <a:p>
            <a:fld id="{9FC43BFD-8FF7-A343-A8A6-E2338FCE8046}" type="slidenum">
              <a:rPr lang="en-US" smtClean="0"/>
              <a:pPr/>
              <a:t>15</a:t>
            </a:fld>
            <a:endParaRPr lang="en-US"/>
          </a:p>
        </p:txBody>
      </p:sp>
      <p:sp>
        <p:nvSpPr>
          <p:cNvPr id="38" name="Title 1">
            <a:extLst>
              <a:ext uri="{FF2B5EF4-FFF2-40B4-BE49-F238E27FC236}">
                <a16:creationId xmlns:a16="http://schemas.microsoft.com/office/drawing/2014/main" id="{9EE701C9-5F50-A547-B8BF-67376F96660F}"/>
              </a:ext>
            </a:extLst>
          </p:cNvPr>
          <p:cNvSpPr txBox="1">
            <a:spLocks/>
          </p:cNvSpPr>
          <p:nvPr/>
        </p:nvSpPr>
        <p:spPr>
          <a:xfrm>
            <a:off x="390939" y="382060"/>
            <a:ext cx="11115261" cy="7794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b="0" i="0" kern="1200">
                <a:solidFill>
                  <a:schemeClr val="bg1"/>
                </a:solidFill>
                <a:latin typeface="Amazon Ember Light" charset="0"/>
                <a:ea typeface="Amazon Ember Light" charset="0"/>
                <a:cs typeface="Amazon Ember Light" charset="0"/>
              </a:defRPr>
            </a:lvl1pPr>
          </a:lstStyle>
          <a:p>
            <a:r>
              <a:rPr lang="en-US" sz="3600"/>
              <a:t>Network and Security - Subnet</a:t>
            </a:r>
          </a:p>
        </p:txBody>
      </p:sp>
      <p:graphicFrame>
        <p:nvGraphicFramePr>
          <p:cNvPr id="7" name="Table 6">
            <a:extLst>
              <a:ext uri="{FF2B5EF4-FFF2-40B4-BE49-F238E27FC236}">
                <a16:creationId xmlns:a16="http://schemas.microsoft.com/office/drawing/2014/main" id="{81895D36-AF6E-9E4D-BFEF-0C5C32612124}"/>
              </a:ext>
            </a:extLst>
          </p:cNvPr>
          <p:cNvGraphicFramePr>
            <a:graphicFrameLocks noGrp="1"/>
          </p:cNvGraphicFramePr>
          <p:nvPr>
            <p:extLst>
              <p:ext uri="{D42A27DB-BD31-4B8C-83A1-F6EECF244321}">
                <p14:modId xmlns:p14="http://schemas.microsoft.com/office/powerpoint/2010/main" val="3566591285"/>
              </p:ext>
            </p:extLst>
          </p:nvPr>
        </p:nvGraphicFramePr>
        <p:xfrm>
          <a:off x="460283" y="2287901"/>
          <a:ext cx="7388856" cy="3287744"/>
        </p:xfrm>
        <a:graphic>
          <a:graphicData uri="http://schemas.openxmlformats.org/drawingml/2006/table">
            <a:tbl>
              <a:tblPr firstRow="1" bandRow="1"/>
              <a:tblGrid>
                <a:gridCol w="1477282">
                  <a:extLst>
                    <a:ext uri="{9D8B030D-6E8A-4147-A177-3AD203B41FA5}">
                      <a16:colId xmlns:a16="http://schemas.microsoft.com/office/drawing/2014/main" val="20000"/>
                    </a:ext>
                  </a:extLst>
                </a:gridCol>
                <a:gridCol w="2648354">
                  <a:extLst>
                    <a:ext uri="{9D8B030D-6E8A-4147-A177-3AD203B41FA5}">
                      <a16:colId xmlns:a16="http://schemas.microsoft.com/office/drawing/2014/main" val="20002"/>
                    </a:ext>
                  </a:extLst>
                </a:gridCol>
                <a:gridCol w="1631610">
                  <a:extLst>
                    <a:ext uri="{9D8B030D-6E8A-4147-A177-3AD203B41FA5}">
                      <a16:colId xmlns:a16="http://schemas.microsoft.com/office/drawing/2014/main" val="20003"/>
                    </a:ext>
                  </a:extLst>
                </a:gridCol>
                <a:gridCol w="1631610">
                  <a:extLst>
                    <a:ext uri="{9D8B030D-6E8A-4147-A177-3AD203B41FA5}">
                      <a16:colId xmlns:a16="http://schemas.microsoft.com/office/drawing/2014/main" val="20004"/>
                    </a:ext>
                  </a:extLst>
                </a:gridCol>
              </a:tblGrid>
              <a:tr h="780356">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algn="ctr"/>
                      <a:r>
                        <a:rPr lang="en-US" sz="2000" b="1" u="none">
                          <a:solidFill>
                            <a:schemeClr val="bg1"/>
                          </a:solidFill>
                          <a:latin typeface="Amazon Ember" panose="020B0603020204020204" pitchFamily="34" charset="0"/>
                          <a:ea typeface="Amazon Ember" panose="020B0603020204020204" pitchFamily="34" charset="0"/>
                          <a:cs typeface="Amazon Ember" panose="020B0603020204020204" pitchFamily="34" charset="0"/>
                        </a:rPr>
                        <a:t>Subnet</a:t>
                      </a:r>
                      <a:r>
                        <a:rPr lang="en-US" sz="2000" b="1" baseline="0">
                          <a:solidFill>
                            <a:schemeClr val="bg1"/>
                          </a:solidFill>
                          <a:latin typeface="Amazon Ember" panose="020B0603020204020204" pitchFamily="34" charset="0"/>
                          <a:ea typeface="Amazon Ember" panose="020B0603020204020204" pitchFamily="34" charset="0"/>
                          <a:cs typeface="Amazon Ember" panose="020B0603020204020204" pitchFamily="34" charset="0"/>
                        </a:rPr>
                        <a:t> Name</a:t>
                      </a:r>
                      <a:endParaRPr lang="en-US" sz="2000" b="1">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a:txBody>
                  <a:tcPr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chemeClr val="accent2">
                        <a:lumMod val="50000"/>
                      </a:schemeClr>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algn="ctr"/>
                      <a:r>
                        <a:rPr lang="en-US" sz="2000" b="1" u="none">
                          <a:solidFill>
                            <a:schemeClr val="bg1"/>
                          </a:solidFill>
                          <a:latin typeface="Amazon Ember" panose="020B0603020204020204" pitchFamily="34" charset="0"/>
                          <a:ea typeface="Amazon Ember" panose="020B0603020204020204" pitchFamily="34" charset="0"/>
                          <a:cs typeface="Amazon Ember" panose="020B0603020204020204" pitchFamily="34" charset="0"/>
                        </a:rPr>
                        <a:t>Subnet</a:t>
                      </a:r>
                      <a:r>
                        <a:rPr lang="en-US" sz="2000" b="1" baseline="0">
                          <a:solidFill>
                            <a:schemeClr val="bg1"/>
                          </a:solidFill>
                          <a:latin typeface="Amazon Ember" panose="020B0603020204020204" pitchFamily="34" charset="0"/>
                          <a:ea typeface="Amazon Ember" panose="020B0603020204020204" pitchFamily="34" charset="0"/>
                          <a:cs typeface="Amazon Ember" panose="020B0603020204020204" pitchFamily="34" charset="0"/>
                        </a:rPr>
                        <a:t> </a:t>
                      </a:r>
                      <a:r>
                        <a:rPr lang="en-US" sz="2000" b="1" u="none" baseline="0">
                          <a:solidFill>
                            <a:schemeClr val="bg1"/>
                          </a:solidFill>
                          <a:latin typeface="Amazon Ember" panose="020B0603020204020204" pitchFamily="34" charset="0"/>
                          <a:ea typeface="Amazon Ember" panose="020B0603020204020204" pitchFamily="34" charset="0"/>
                          <a:cs typeface="Amazon Ember" panose="020B0603020204020204" pitchFamily="34" charset="0"/>
                        </a:rPr>
                        <a:t>Type</a:t>
                      </a:r>
                      <a:r>
                        <a:rPr lang="en-US" sz="2000" b="1" baseline="0">
                          <a:solidFill>
                            <a:schemeClr val="bg1"/>
                          </a:solidFill>
                          <a:latin typeface="Amazon Ember" panose="020B0603020204020204" pitchFamily="34" charset="0"/>
                          <a:ea typeface="Amazon Ember" panose="020B0603020204020204" pitchFamily="34" charset="0"/>
                          <a:cs typeface="Amazon Ember" panose="020B0603020204020204" pitchFamily="34" charset="0"/>
                        </a:rPr>
                        <a:t> (Public/private)</a:t>
                      </a:r>
                      <a:endParaRPr lang="en-US" sz="2000" b="1">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a:txBody>
                  <a:tcPr anchor="ctr">
                    <a:lnL w="12700" cap="flat" cmpd="sng" algn="ctr">
                      <a:solidFill>
                        <a:sysClr val="windowText" lastClr="000000"/>
                      </a:solidFill>
                      <a:prstDash val="solid"/>
                      <a:round/>
                      <a:headEnd type="none" w="med" len="med"/>
                      <a:tailEnd type="none" w="med" len="med"/>
                    </a:lnL>
                    <a:lnR w="12700" cmpd="sng">
                      <a:solidFill>
                        <a:sysClr val="windowText" lastClr="000000"/>
                      </a:solidFill>
                    </a:lnR>
                    <a:lnT w="12700" cmpd="sng">
                      <a:solidFill>
                        <a:sysClr val="windowText" lastClr="000000"/>
                      </a:solidFill>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accent2">
                        <a:lumMod val="50000"/>
                      </a:schemeClr>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algn="ctr"/>
                      <a:r>
                        <a:rPr lang="en-US" sz="2000" b="1">
                          <a:solidFill>
                            <a:schemeClr val="bg1"/>
                          </a:solidFill>
                          <a:latin typeface="Amazon Ember" panose="020B0603020204020204" pitchFamily="34" charset="0"/>
                          <a:ea typeface="Amazon Ember" panose="020B0603020204020204" pitchFamily="34" charset="0"/>
                          <a:cs typeface="Amazon Ember" panose="020B0603020204020204" pitchFamily="34" charset="0"/>
                        </a:rPr>
                        <a:t>AZ</a:t>
                      </a:r>
                    </a:p>
                  </a:txBody>
                  <a:tcPr anchor="ct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chemeClr val="accent2">
                        <a:lumMod val="50000"/>
                      </a:schemeClr>
                    </a:solidFill>
                  </a:tcPr>
                </a:tc>
                <a:tc>
                  <a:txBody>
                    <a:bodyPr/>
                    <a:lstStyle/>
                    <a:p>
                      <a:pPr algn="ctr"/>
                      <a:r>
                        <a:rPr lang="en-US" sz="2000" b="1" u="none">
                          <a:solidFill>
                            <a:schemeClr val="bg1"/>
                          </a:solidFill>
                          <a:latin typeface="Amazon Ember" panose="020B0603020204020204" pitchFamily="34" charset="0"/>
                          <a:ea typeface="Amazon Ember" panose="020B0603020204020204" pitchFamily="34" charset="0"/>
                          <a:cs typeface="Amazon Ember" panose="020B0603020204020204" pitchFamily="34" charset="0"/>
                        </a:rPr>
                        <a:t>Subnet</a:t>
                      </a:r>
                      <a:r>
                        <a:rPr lang="en-US" sz="2000" b="1">
                          <a:solidFill>
                            <a:schemeClr val="bg1"/>
                          </a:solidFill>
                          <a:latin typeface="Amazon Ember" panose="020B0603020204020204" pitchFamily="34" charset="0"/>
                          <a:ea typeface="Amazon Ember" panose="020B0603020204020204" pitchFamily="34" charset="0"/>
                          <a:cs typeface="Amazon Ember" panose="020B0603020204020204" pitchFamily="34" charset="0"/>
                        </a:rPr>
                        <a:t> </a:t>
                      </a:r>
                      <a:r>
                        <a:rPr lang="en-US" sz="2000" b="1" u="none">
                          <a:solidFill>
                            <a:schemeClr val="bg1"/>
                          </a:solidFill>
                          <a:latin typeface="Amazon Ember" panose="020B0603020204020204" pitchFamily="34" charset="0"/>
                          <a:ea typeface="Amazon Ember" panose="020B0603020204020204" pitchFamily="34" charset="0"/>
                          <a:cs typeface="Amazon Ember" panose="020B0603020204020204" pitchFamily="34" charset="0"/>
                        </a:rPr>
                        <a:t>Address</a:t>
                      </a:r>
                    </a:p>
                  </a:txBody>
                  <a:tcPr anchor="ctr">
                    <a:lnL w="12700" cmpd="sng">
                      <a:solidFill>
                        <a:sysClr val="windowText" lastClr="000000"/>
                      </a:solidFill>
                    </a:lnL>
                    <a:lnR w="12700" cmpd="sng">
                      <a:solidFill>
                        <a:sysClr val="windowText" lastClr="000000"/>
                      </a:solidFill>
                    </a:lnR>
                    <a:lnT w="12700" cmpd="sng">
                      <a:solidFill>
                        <a:sysClr val="windowText" lastClr="000000"/>
                      </a:solidFill>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accent2">
                        <a:lumMod val="50000"/>
                      </a:schemeClr>
                    </a:solidFill>
                  </a:tcPr>
                </a:tc>
                <a:extLst>
                  <a:ext uri="{0D108BD9-81ED-4DB2-BD59-A6C34878D82A}">
                    <a16:rowId xmlns:a16="http://schemas.microsoft.com/office/drawing/2014/main" val="10000"/>
                  </a:ext>
                </a:extLst>
              </a:tr>
              <a:tr h="40714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solidFill>
                            <a:schemeClr val="tx1"/>
                          </a:solidFill>
                          <a:latin typeface="Amazon Ember" panose="020B0603020204020204" pitchFamily="34" charset="0"/>
                          <a:ea typeface="Amazon Ember" panose="020B0603020204020204" pitchFamily="34" charset="0"/>
                          <a:cs typeface="Amazon Ember" panose="020B0603020204020204" pitchFamily="34" charset="0"/>
                        </a:rPr>
                        <a:t>public_1</a:t>
                      </a:r>
                    </a:p>
                  </a:txBody>
                  <a:tcP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600" u="none">
                          <a:solidFill>
                            <a:schemeClr val="tx1"/>
                          </a:solidFill>
                          <a:latin typeface="Amazon Ember" panose="020B0603020204020204" pitchFamily="34" charset="0"/>
                          <a:ea typeface="Amazon Ember" panose="020B0603020204020204" pitchFamily="34" charset="0"/>
                          <a:cs typeface="Amazon Ember" panose="020B0603020204020204" pitchFamily="34" charset="0"/>
                        </a:rPr>
                        <a:t>Public</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kern="1200">
                          <a:solidFill>
                            <a:schemeClr val="tx1"/>
                          </a:solidFill>
                          <a:effectLst/>
                          <a:latin typeface="+mn-lt"/>
                          <a:ea typeface="+mn-ea"/>
                          <a:cs typeface="+mn-cs"/>
                        </a:rPr>
                        <a:t>use1-az1</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1600">
                          <a:solidFill>
                            <a:schemeClr val="tx1"/>
                          </a:solidFill>
                          <a:latin typeface="Amazon Ember" panose="020B0603020204020204" pitchFamily="34" charset="0"/>
                          <a:ea typeface="Amazon Ember" panose="020B0603020204020204" pitchFamily="34" charset="0"/>
                          <a:cs typeface="Amazon Ember" panose="020B0603020204020204" pitchFamily="34" charset="0"/>
                        </a:rPr>
                        <a:t>10.1.1.0/24</a:t>
                      </a:r>
                    </a:p>
                  </a:txBody>
                  <a:tcPr>
                    <a:lnL w="12700" cap="flat" cmpd="sng" algn="ctr">
                      <a:solidFill>
                        <a:sysClr val="windowText" lastClr="000000"/>
                      </a:solidFill>
                      <a:prstDash val="solid"/>
                      <a:round/>
                      <a:headEnd type="none" w="med" len="med"/>
                      <a:tailEnd type="none" w="med" len="med"/>
                    </a:lnL>
                    <a:lnR w="12700" cmpd="sng">
                      <a:solidFill>
                        <a:sysClr val="windowText" lastClr="000000"/>
                      </a:solidFill>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1"/>
                  </a:ext>
                </a:extLst>
              </a:tr>
              <a:tr h="407143">
                <a:tc>
                  <a:txBody>
                    <a:bodyPr/>
                    <a:lstStyle/>
                    <a:p>
                      <a:pPr marL="0" algn="l" defTabSz="457200" rtl="0" eaLnBrk="1" latinLnBrk="0" hangingPunct="1"/>
                      <a:r>
                        <a:rPr lang="en-US" sz="1600" kern="1200">
                          <a:solidFill>
                            <a:schemeClr val="tx1"/>
                          </a:solidFill>
                          <a:latin typeface="Amazon Ember" panose="020B0603020204020204" pitchFamily="34" charset="0"/>
                          <a:ea typeface="Amazon Ember" panose="020B0603020204020204" pitchFamily="34" charset="0"/>
                          <a:cs typeface="Amazon Ember" panose="020B0603020204020204" pitchFamily="34" charset="0"/>
                        </a:rPr>
                        <a:t>private_1</a:t>
                      </a:r>
                    </a:p>
                  </a:txBody>
                  <a:tcP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l" defTabSz="457200" rtl="0" eaLnBrk="1" latinLnBrk="0" hangingPunct="1"/>
                      <a:r>
                        <a:rPr lang="en-US" sz="1600" u="none" kern="1200">
                          <a:solidFill>
                            <a:schemeClr val="tx1"/>
                          </a:solidFill>
                          <a:latin typeface="Amazon Ember" panose="020B0603020204020204" pitchFamily="34" charset="0"/>
                          <a:ea typeface="Amazon Ember" panose="020B0603020204020204" pitchFamily="34" charset="0"/>
                          <a:cs typeface="Amazon Ember" panose="020B0603020204020204" pitchFamily="34" charset="0"/>
                        </a:rPr>
                        <a:t>Private</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b="0" i="0" kern="1200">
                          <a:solidFill>
                            <a:schemeClr val="tx1"/>
                          </a:solidFill>
                          <a:effectLst/>
                          <a:latin typeface="+mn-lt"/>
                          <a:ea typeface="+mn-ea"/>
                          <a:cs typeface="+mn-cs"/>
                        </a:rPr>
                        <a:t>use1-az1</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a:solidFill>
                            <a:schemeClr val="tx1"/>
                          </a:solidFill>
                          <a:latin typeface="Amazon Ember" panose="020B0603020204020204" pitchFamily="34" charset="0"/>
                          <a:ea typeface="Amazon Ember" panose="020B0603020204020204" pitchFamily="34" charset="0"/>
                          <a:cs typeface="Amazon Ember" panose="020B0603020204020204" pitchFamily="34" charset="0"/>
                        </a:rPr>
                        <a:t>10.1.2.0/24</a:t>
                      </a:r>
                    </a:p>
                  </a:txBody>
                  <a:tcPr>
                    <a:lnL w="12700" cap="flat" cmpd="sng" algn="ctr">
                      <a:solidFill>
                        <a:sysClr val="windowText" lastClr="000000"/>
                      </a:solidFill>
                      <a:prstDash val="solid"/>
                      <a:round/>
                      <a:headEnd type="none" w="med" len="med"/>
                      <a:tailEnd type="none" w="med" len="med"/>
                    </a:lnL>
                    <a:lnR w="12700" cmpd="sng">
                      <a:solidFill>
                        <a:sysClr val="windowText" lastClr="000000"/>
                      </a:solidFill>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2"/>
                  </a:ext>
                </a:extLst>
              </a:tr>
              <a:tr h="439408">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r>
                        <a:rPr lang="en-US" sz="1600">
                          <a:solidFill>
                            <a:schemeClr val="tx1"/>
                          </a:solidFill>
                          <a:latin typeface="Amazon Ember" panose="020B0603020204020204" pitchFamily="34" charset="0"/>
                          <a:ea typeface="Amazon Ember" panose="020B0603020204020204" pitchFamily="34" charset="0"/>
                          <a:cs typeface="Amazon Ember" panose="020B0603020204020204" pitchFamily="34" charset="0"/>
                        </a:rPr>
                        <a:t>database_1</a:t>
                      </a:r>
                    </a:p>
                  </a:txBody>
                  <a:tcP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r>
                        <a:rPr lang="en-US" sz="1600" u="none" kern="1200">
                          <a:solidFill>
                            <a:schemeClr val="tx1"/>
                          </a:solidFill>
                          <a:latin typeface="Amazon Ember" panose="020B0603020204020204" pitchFamily="34" charset="0"/>
                          <a:ea typeface="Amazon Ember" panose="020B0603020204020204" pitchFamily="34" charset="0"/>
                          <a:cs typeface="Amazon Ember" panose="020B0603020204020204" pitchFamily="34" charset="0"/>
                        </a:rPr>
                        <a:t>Private</a:t>
                      </a:r>
                      <a:endParaRPr lang="en-US" sz="160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b="0" i="0" kern="1200">
                          <a:solidFill>
                            <a:schemeClr val="tx1"/>
                          </a:solidFill>
                          <a:effectLst/>
                          <a:latin typeface="Calibri"/>
                          <a:ea typeface="+mn-ea"/>
                          <a:cs typeface="+mn-cs"/>
                        </a:rPr>
                        <a:t>use1-az1</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solidFill>
                            <a:schemeClr val="tx1"/>
                          </a:solidFill>
                          <a:latin typeface="Amazon Ember" panose="020B0603020204020204" pitchFamily="34" charset="0"/>
                          <a:ea typeface="Amazon Ember" panose="020B0603020204020204" pitchFamily="34" charset="0"/>
                          <a:cs typeface="Amazon Ember" panose="020B0603020204020204" pitchFamily="34" charset="0"/>
                        </a:rPr>
                        <a:t>10.1.3.0/24</a:t>
                      </a:r>
                    </a:p>
                  </a:txBody>
                  <a:tcPr>
                    <a:lnL w="12700" cap="flat" cmpd="sng" algn="ctr">
                      <a:solidFill>
                        <a:sysClr val="windowText" lastClr="000000"/>
                      </a:solidFill>
                      <a:prstDash val="solid"/>
                      <a:round/>
                      <a:headEnd type="none" w="med" len="med"/>
                      <a:tailEnd type="none" w="med" len="med"/>
                    </a:lnL>
                    <a:lnR w="12700" cmpd="sng">
                      <a:solidFill>
                        <a:sysClr val="windowText" lastClr="000000"/>
                      </a:solidFill>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3"/>
                  </a:ext>
                </a:extLst>
              </a:tr>
              <a:tr h="40714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solidFill>
                            <a:schemeClr val="tx1"/>
                          </a:solidFill>
                          <a:latin typeface="Amazon Ember" panose="020B0603020204020204" pitchFamily="34" charset="0"/>
                          <a:ea typeface="Amazon Ember" panose="020B0603020204020204" pitchFamily="34" charset="0"/>
                          <a:cs typeface="Amazon Ember" panose="020B0603020204020204" pitchFamily="34" charset="0"/>
                        </a:rPr>
                        <a:t>public_2</a:t>
                      </a:r>
                    </a:p>
                  </a:txBody>
                  <a:tcP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r>
                        <a:rPr lang="en-US" sz="1600">
                          <a:solidFill>
                            <a:schemeClr val="tx1"/>
                          </a:solidFill>
                          <a:latin typeface="Amazon Ember" panose="020B0603020204020204" pitchFamily="34" charset="0"/>
                          <a:ea typeface="Amazon Ember" panose="020B0603020204020204" pitchFamily="34" charset="0"/>
                          <a:cs typeface="Amazon Ember" panose="020B0603020204020204" pitchFamily="34" charset="0"/>
                        </a:rPr>
                        <a:t>Public</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b="0" i="0" kern="1200">
                          <a:solidFill>
                            <a:schemeClr val="tx1"/>
                          </a:solidFill>
                          <a:effectLst/>
                          <a:latin typeface="Calibri"/>
                          <a:ea typeface="+mn-ea"/>
                          <a:cs typeface="+mn-cs"/>
                        </a:rPr>
                        <a:t>use1-az2</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a:solidFill>
                            <a:schemeClr val="tx1"/>
                          </a:solidFill>
                          <a:latin typeface="Amazon Ember" panose="020B0603020204020204" pitchFamily="34" charset="0"/>
                          <a:ea typeface="Amazon Ember" panose="020B0603020204020204" pitchFamily="34" charset="0"/>
                          <a:cs typeface="Amazon Ember" panose="020B0603020204020204" pitchFamily="34" charset="0"/>
                        </a:rPr>
                        <a:t>10.2.1.0/24</a:t>
                      </a:r>
                    </a:p>
                  </a:txBody>
                  <a:tcPr>
                    <a:lnL w="12700" cap="flat" cmpd="sng" algn="ctr">
                      <a:solidFill>
                        <a:sysClr val="windowText" lastClr="000000"/>
                      </a:solidFill>
                      <a:prstDash val="solid"/>
                      <a:round/>
                      <a:headEnd type="none" w="med" len="med"/>
                      <a:tailEnd type="none" w="med" len="med"/>
                    </a:lnL>
                    <a:lnR w="12700" cmpd="sng">
                      <a:solidFill>
                        <a:sysClr val="windowText" lastClr="000000"/>
                      </a:solidFill>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extLst>
                  <a:ext uri="{0D108BD9-81ED-4DB2-BD59-A6C34878D82A}">
                    <a16:rowId xmlns:a16="http://schemas.microsoft.com/office/drawing/2014/main" val="10004"/>
                  </a:ext>
                </a:extLst>
              </a:tr>
              <a:tr h="407143">
                <a:tc>
                  <a:txBody>
                    <a:bodyPr/>
                    <a:lstStyle/>
                    <a:p>
                      <a:pPr marL="0" algn="l" defTabSz="457200" rtl="0" eaLnBrk="1" latinLnBrk="0" hangingPunct="1"/>
                      <a:r>
                        <a:rPr lang="en-US" sz="1600" kern="1200">
                          <a:solidFill>
                            <a:schemeClr val="tx1"/>
                          </a:solidFill>
                          <a:latin typeface="Amazon Ember" panose="020B0603020204020204" pitchFamily="34" charset="0"/>
                          <a:ea typeface="Amazon Ember" panose="020B0603020204020204" pitchFamily="34" charset="0"/>
                          <a:cs typeface="Amazon Ember" panose="020B0603020204020204" pitchFamily="34" charset="0"/>
                        </a:rPr>
                        <a:t>private_2</a:t>
                      </a:r>
                    </a:p>
                  </a:txBody>
                  <a:tcP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600" u="none" kern="1200">
                          <a:solidFill>
                            <a:schemeClr val="tx1"/>
                          </a:solidFill>
                          <a:latin typeface="Amazon Ember" panose="020B0603020204020204" pitchFamily="34" charset="0"/>
                          <a:ea typeface="Amazon Ember" panose="020B0603020204020204" pitchFamily="34" charset="0"/>
                          <a:cs typeface="Amazon Ember" panose="020B0603020204020204" pitchFamily="34" charset="0"/>
                        </a:rPr>
                        <a:t>Private</a:t>
                      </a:r>
                      <a:endParaRPr lang="en-US" sz="160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b="0" i="0" kern="1200">
                          <a:solidFill>
                            <a:schemeClr val="tx1"/>
                          </a:solidFill>
                          <a:effectLst/>
                          <a:latin typeface="Calibri"/>
                          <a:ea typeface="+mn-ea"/>
                          <a:cs typeface="+mn-cs"/>
                        </a:rPr>
                        <a:t>use1-az2</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solidFill>
                            <a:schemeClr val="tx1"/>
                          </a:solidFill>
                          <a:latin typeface="Amazon Ember" panose="020B0603020204020204" pitchFamily="34" charset="0"/>
                          <a:ea typeface="Amazon Ember" panose="020B0603020204020204" pitchFamily="34" charset="0"/>
                          <a:cs typeface="Amazon Ember" panose="020B0603020204020204" pitchFamily="34" charset="0"/>
                        </a:rPr>
                        <a:t>10.2.2.0/24</a:t>
                      </a:r>
                    </a:p>
                  </a:txBody>
                  <a:tcPr>
                    <a:lnL w="12700" cap="flat" cmpd="sng" algn="ctr">
                      <a:solidFill>
                        <a:sysClr val="windowText" lastClr="000000"/>
                      </a:solidFill>
                      <a:prstDash val="solid"/>
                      <a:round/>
                      <a:headEnd type="none" w="med" len="med"/>
                      <a:tailEnd type="none" w="med" len="med"/>
                    </a:lnL>
                    <a:lnR w="12700" cmpd="sng">
                      <a:solidFill>
                        <a:sysClr val="windowText" lastClr="000000"/>
                      </a:solidFill>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extLst>
                  <a:ext uri="{0D108BD9-81ED-4DB2-BD59-A6C34878D82A}">
                    <a16:rowId xmlns:a16="http://schemas.microsoft.com/office/drawing/2014/main" val="10005"/>
                  </a:ext>
                </a:extLst>
              </a:tr>
              <a:tr h="439408">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r>
                        <a:rPr lang="en-US" sz="1600">
                          <a:solidFill>
                            <a:schemeClr val="tx1"/>
                          </a:solidFill>
                          <a:latin typeface="Amazon Ember" panose="020B0603020204020204" pitchFamily="34" charset="0"/>
                          <a:ea typeface="Amazon Ember" panose="020B0603020204020204" pitchFamily="34" charset="0"/>
                          <a:cs typeface="Amazon Ember" panose="020B0603020204020204" pitchFamily="34" charset="0"/>
                        </a:rPr>
                        <a:t>database_2</a:t>
                      </a:r>
                    </a:p>
                  </a:txBody>
                  <a:tcP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600" u="none" kern="1200">
                          <a:solidFill>
                            <a:schemeClr val="tx1"/>
                          </a:solidFill>
                          <a:latin typeface="Amazon Ember" panose="020B0603020204020204" pitchFamily="34" charset="0"/>
                          <a:ea typeface="Amazon Ember" panose="020B0603020204020204" pitchFamily="34" charset="0"/>
                          <a:cs typeface="Amazon Ember" panose="020B0603020204020204" pitchFamily="34" charset="0"/>
                        </a:rPr>
                        <a:t>Private</a:t>
                      </a:r>
                      <a:endParaRPr lang="en-US" sz="160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kern="1200">
                          <a:solidFill>
                            <a:schemeClr val="tx1"/>
                          </a:solidFill>
                          <a:effectLst/>
                          <a:latin typeface="+mn-lt"/>
                          <a:ea typeface="+mn-ea"/>
                          <a:cs typeface="+mn-cs"/>
                        </a:rPr>
                        <a:t>use1-az2</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a:solidFill>
                            <a:schemeClr val="tx1"/>
                          </a:solidFill>
                          <a:latin typeface="Amazon Ember" panose="020B0603020204020204" pitchFamily="34" charset="0"/>
                          <a:ea typeface="Amazon Ember" panose="020B0603020204020204" pitchFamily="34" charset="0"/>
                          <a:cs typeface="Amazon Ember" panose="020B0603020204020204" pitchFamily="34" charset="0"/>
                        </a:rPr>
                        <a:t>10.2.3.0/24</a:t>
                      </a:r>
                    </a:p>
                  </a:txBody>
                  <a:tcPr>
                    <a:lnL w="12700" cap="flat" cmpd="sng" algn="ctr">
                      <a:solidFill>
                        <a:sysClr val="windowText" lastClr="000000"/>
                      </a:solidFill>
                      <a:prstDash val="solid"/>
                      <a:round/>
                      <a:headEnd type="none" w="med" len="med"/>
                      <a:tailEnd type="none" w="med" len="med"/>
                    </a:lnL>
                    <a:lnR w="12700" cmpd="sng">
                      <a:solidFill>
                        <a:sysClr val="windowText" lastClr="000000"/>
                      </a:solidFill>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extLst>
                  <a:ext uri="{0D108BD9-81ED-4DB2-BD59-A6C34878D82A}">
                    <a16:rowId xmlns:a16="http://schemas.microsoft.com/office/drawing/2014/main" val="10006"/>
                  </a:ext>
                </a:extLst>
              </a:tr>
            </a:tbl>
          </a:graphicData>
        </a:graphic>
      </p:graphicFrame>
      <p:sp>
        <p:nvSpPr>
          <p:cNvPr id="10" name="Rectangle 9">
            <a:extLst>
              <a:ext uri="{FF2B5EF4-FFF2-40B4-BE49-F238E27FC236}">
                <a16:creationId xmlns:a16="http://schemas.microsoft.com/office/drawing/2014/main" id="{D0417591-8BA2-4BC3-8791-8F10E406618F}"/>
              </a:ext>
            </a:extLst>
          </p:cNvPr>
          <p:cNvSpPr/>
          <p:nvPr/>
        </p:nvSpPr>
        <p:spPr>
          <a:xfrm>
            <a:off x="8749845" y="4655475"/>
            <a:ext cx="1489437" cy="949768"/>
          </a:xfrm>
          <a:prstGeom prst="rect">
            <a:avLst/>
          </a:prstGeom>
          <a:solidFill>
            <a:srgbClr val="007CBC">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338328"/>
          <a:lstStyle/>
          <a:p>
            <a:pPr eaLnBrk="1" fontAlgn="auto" hangingPunct="1">
              <a:spcBef>
                <a:spcPts val="0"/>
              </a:spcBef>
              <a:spcAft>
                <a:spcPts val="0"/>
              </a:spcAft>
              <a:defRPr/>
            </a:pPr>
            <a:r>
              <a:rPr lang="en-US" sz="1000">
                <a:solidFill>
                  <a:srgbClr val="5B9CD5"/>
                </a:solidFill>
                <a:latin typeface="Arial" panose="020B0604020202020204" pitchFamily="34" charset="0"/>
                <a:cs typeface="Arial" panose="020B0604020202020204" pitchFamily="34" charset="0"/>
              </a:rPr>
              <a:t>database_1</a:t>
            </a:r>
          </a:p>
          <a:p>
            <a:pPr eaLnBrk="1" fontAlgn="auto" hangingPunct="1">
              <a:spcBef>
                <a:spcPts val="0"/>
              </a:spcBef>
              <a:spcAft>
                <a:spcPts val="0"/>
              </a:spcAft>
              <a:defRPr/>
            </a:pPr>
            <a:r>
              <a:rPr lang="en-US" sz="1000">
                <a:solidFill>
                  <a:srgbClr val="5B9CD5"/>
                </a:solidFill>
                <a:latin typeface="Arial" panose="020B0604020202020204" pitchFamily="34" charset="0"/>
                <a:cs typeface="Arial" panose="020B0604020202020204" pitchFamily="34" charset="0"/>
              </a:rPr>
              <a:t>10.1.3.0/24</a:t>
            </a:r>
          </a:p>
          <a:p>
            <a:pPr eaLnBrk="1" fontAlgn="auto" hangingPunct="1">
              <a:spcBef>
                <a:spcPts val="0"/>
              </a:spcBef>
              <a:spcAft>
                <a:spcPts val="0"/>
              </a:spcAft>
              <a:defRPr/>
            </a:pPr>
            <a:endParaRPr lang="en-US" sz="1000">
              <a:solidFill>
                <a:srgbClr val="5B9CD5"/>
              </a:solidFill>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8610E479-716A-4948-A503-FEC011FA2E71}"/>
              </a:ext>
            </a:extLst>
          </p:cNvPr>
          <p:cNvSpPr/>
          <p:nvPr/>
        </p:nvSpPr>
        <p:spPr>
          <a:xfrm>
            <a:off x="8748317" y="3420915"/>
            <a:ext cx="1456860" cy="1004740"/>
          </a:xfrm>
          <a:prstGeom prst="rect">
            <a:avLst/>
          </a:prstGeom>
          <a:solidFill>
            <a:srgbClr val="007CBC">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338328"/>
          <a:lstStyle/>
          <a:p>
            <a:pPr eaLnBrk="1" fontAlgn="auto" hangingPunct="1">
              <a:spcBef>
                <a:spcPts val="0"/>
              </a:spcBef>
              <a:spcAft>
                <a:spcPts val="0"/>
              </a:spcAft>
              <a:defRPr/>
            </a:pPr>
            <a:r>
              <a:rPr lang="en-US" sz="1000">
                <a:solidFill>
                  <a:srgbClr val="5B9CD5"/>
                </a:solidFill>
                <a:latin typeface="Arial" panose="020B0604020202020204" pitchFamily="34" charset="0"/>
                <a:cs typeface="Arial" panose="020B0604020202020204" pitchFamily="34" charset="0"/>
              </a:rPr>
              <a:t>private_1</a:t>
            </a:r>
          </a:p>
          <a:p>
            <a:pPr eaLnBrk="1" fontAlgn="auto" hangingPunct="1">
              <a:spcBef>
                <a:spcPts val="0"/>
              </a:spcBef>
              <a:spcAft>
                <a:spcPts val="0"/>
              </a:spcAft>
              <a:defRPr/>
            </a:pPr>
            <a:r>
              <a:rPr lang="en-US" sz="1000">
                <a:solidFill>
                  <a:srgbClr val="5B9CD5"/>
                </a:solidFill>
                <a:latin typeface="Arial" panose="020B0604020202020204" pitchFamily="34" charset="0"/>
                <a:cs typeface="Arial" panose="020B0604020202020204" pitchFamily="34" charset="0"/>
              </a:rPr>
              <a:t>10.1.2.0/24</a:t>
            </a:r>
          </a:p>
          <a:p>
            <a:pPr eaLnBrk="1" fontAlgn="auto" hangingPunct="1">
              <a:spcBef>
                <a:spcPts val="0"/>
              </a:spcBef>
              <a:spcAft>
                <a:spcPts val="0"/>
              </a:spcAft>
              <a:defRPr/>
            </a:pPr>
            <a:endParaRPr lang="en-US" sz="1000">
              <a:solidFill>
                <a:srgbClr val="5B9CD5"/>
              </a:solidFill>
              <a:latin typeface="Arial" panose="020B0604020202020204" pitchFamily="34" charset="0"/>
              <a:cs typeface="Arial" panose="020B0604020202020204" pitchFamily="34" charset="0"/>
            </a:endParaRPr>
          </a:p>
        </p:txBody>
      </p:sp>
      <p:pic>
        <p:nvPicPr>
          <p:cNvPr id="12" name="Graphic 35">
            <a:extLst>
              <a:ext uri="{FF2B5EF4-FFF2-40B4-BE49-F238E27FC236}">
                <a16:creationId xmlns:a16="http://schemas.microsoft.com/office/drawing/2014/main" id="{FF13D556-B08D-4BAD-BC39-AC5B46ADE2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46821" y="3425249"/>
            <a:ext cx="240097" cy="24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Rectangle 21">
            <a:extLst>
              <a:ext uri="{FF2B5EF4-FFF2-40B4-BE49-F238E27FC236}">
                <a16:creationId xmlns:a16="http://schemas.microsoft.com/office/drawing/2014/main" id="{983C78BE-3BF7-4102-BFF7-59D8976DE575}"/>
              </a:ext>
            </a:extLst>
          </p:cNvPr>
          <p:cNvSpPr/>
          <p:nvPr/>
        </p:nvSpPr>
        <p:spPr>
          <a:xfrm>
            <a:off x="8738194" y="2133495"/>
            <a:ext cx="1458355" cy="1167057"/>
          </a:xfrm>
          <a:prstGeom prst="rect">
            <a:avLst/>
          </a:prstGeom>
          <a:solidFill>
            <a:srgbClr val="1D8900">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338328"/>
          <a:lstStyle/>
          <a:p>
            <a:pPr eaLnBrk="1" fontAlgn="auto" hangingPunct="1">
              <a:spcBef>
                <a:spcPts val="0"/>
              </a:spcBef>
              <a:spcAft>
                <a:spcPts val="0"/>
              </a:spcAft>
              <a:defRPr/>
            </a:pPr>
            <a:r>
              <a:rPr lang="en-US" sz="1000">
                <a:solidFill>
                  <a:srgbClr val="1E8900"/>
                </a:solidFill>
                <a:latin typeface="Arial" panose="020B0604020202020204" pitchFamily="34" charset="0"/>
                <a:cs typeface="Arial" panose="020B0604020202020204" pitchFamily="34" charset="0"/>
              </a:rPr>
              <a:t>public_1</a:t>
            </a:r>
          </a:p>
          <a:p>
            <a:pPr eaLnBrk="1" fontAlgn="auto" hangingPunct="1">
              <a:spcBef>
                <a:spcPts val="0"/>
              </a:spcBef>
              <a:spcAft>
                <a:spcPts val="0"/>
              </a:spcAft>
              <a:defRPr/>
            </a:pPr>
            <a:r>
              <a:rPr lang="en-US" sz="1000">
                <a:solidFill>
                  <a:srgbClr val="1E8900"/>
                </a:solidFill>
                <a:latin typeface="Arial" panose="020B0604020202020204" pitchFamily="34" charset="0"/>
                <a:cs typeface="Arial" panose="020B0604020202020204" pitchFamily="34" charset="0"/>
              </a:rPr>
              <a:t>10.1.1.0/24</a:t>
            </a:r>
          </a:p>
          <a:p>
            <a:pPr eaLnBrk="1" fontAlgn="auto" hangingPunct="1">
              <a:spcBef>
                <a:spcPts val="0"/>
              </a:spcBef>
              <a:spcAft>
                <a:spcPts val="0"/>
              </a:spcAft>
              <a:defRPr/>
            </a:pPr>
            <a:endParaRPr lang="en-US" sz="1000">
              <a:solidFill>
                <a:srgbClr val="1E8900"/>
              </a:solidFill>
              <a:latin typeface="Arial" panose="020B0604020202020204" pitchFamily="34" charset="0"/>
              <a:cs typeface="Arial" panose="020B0604020202020204" pitchFamily="34" charset="0"/>
            </a:endParaRPr>
          </a:p>
        </p:txBody>
      </p:sp>
      <p:pic>
        <p:nvPicPr>
          <p:cNvPr id="21" name="Graphic 13">
            <a:extLst>
              <a:ext uri="{FF2B5EF4-FFF2-40B4-BE49-F238E27FC236}">
                <a16:creationId xmlns:a16="http://schemas.microsoft.com/office/drawing/2014/main" id="{3AF08B34-8B93-462D-8604-DD14832F256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46406" y="2140497"/>
            <a:ext cx="253225" cy="2318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Graphic 35">
            <a:extLst>
              <a:ext uri="{FF2B5EF4-FFF2-40B4-BE49-F238E27FC236}">
                <a16:creationId xmlns:a16="http://schemas.microsoft.com/office/drawing/2014/main" id="{162ED3B5-6CB4-4688-B8E5-C44662DD70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48317" y="4658235"/>
            <a:ext cx="245466" cy="244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 name="Rectangle 41">
            <a:extLst>
              <a:ext uri="{FF2B5EF4-FFF2-40B4-BE49-F238E27FC236}">
                <a16:creationId xmlns:a16="http://schemas.microsoft.com/office/drawing/2014/main" id="{F9C8E268-8E36-4FFB-8588-3745B6F2FCE6}"/>
              </a:ext>
            </a:extLst>
          </p:cNvPr>
          <p:cNvSpPr/>
          <p:nvPr/>
        </p:nvSpPr>
        <p:spPr bwMode="auto">
          <a:xfrm>
            <a:off x="8603257" y="1864732"/>
            <a:ext cx="1719303" cy="3788408"/>
          </a:xfrm>
          <a:prstGeom prst="rect">
            <a:avLst/>
          </a:prstGeom>
          <a:noFill/>
          <a:ln w="12700">
            <a:solidFill>
              <a:srgbClr val="5B9CD5"/>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r>
              <a:rPr lang="en-US" sz="1000">
                <a:solidFill>
                  <a:srgbClr val="5B9CD5"/>
                </a:solidFill>
                <a:latin typeface="Arial" panose="020B0604020202020204" pitchFamily="34" charset="0"/>
                <a:cs typeface="Arial" panose="020B0604020202020204" pitchFamily="34" charset="0"/>
              </a:rPr>
              <a:t>use1-az1</a:t>
            </a:r>
          </a:p>
        </p:txBody>
      </p:sp>
      <p:sp>
        <p:nvSpPr>
          <p:cNvPr id="43" name="Rectangle 42">
            <a:extLst>
              <a:ext uri="{FF2B5EF4-FFF2-40B4-BE49-F238E27FC236}">
                <a16:creationId xmlns:a16="http://schemas.microsoft.com/office/drawing/2014/main" id="{3D0CD984-2055-4FD8-A413-450A0163140D}"/>
              </a:ext>
            </a:extLst>
          </p:cNvPr>
          <p:cNvSpPr/>
          <p:nvPr/>
        </p:nvSpPr>
        <p:spPr>
          <a:xfrm>
            <a:off x="10497365" y="4655475"/>
            <a:ext cx="1489437" cy="949768"/>
          </a:xfrm>
          <a:prstGeom prst="rect">
            <a:avLst/>
          </a:prstGeom>
          <a:solidFill>
            <a:srgbClr val="007CBC">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338328"/>
          <a:lstStyle/>
          <a:p>
            <a:pPr eaLnBrk="1" fontAlgn="auto" hangingPunct="1">
              <a:spcBef>
                <a:spcPts val="0"/>
              </a:spcBef>
              <a:spcAft>
                <a:spcPts val="0"/>
              </a:spcAft>
              <a:defRPr/>
            </a:pPr>
            <a:r>
              <a:rPr lang="en-US" sz="1000">
                <a:solidFill>
                  <a:srgbClr val="5B9CD5"/>
                </a:solidFill>
                <a:latin typeface="Arial" panose="020B0604020202020204" pitchFamily="34" charset="0"/>
                <a:cs typeface="Arial" panose="020B0604020202020204" pitchFamily="34" charset="0"/>
              </a:rPr>
              <a:t>database_2</a:t>
            </a:r>
          </a:p>
          <a:p>
            <a:pPr eaLnBrk="1" fontAlgn="auto" hangingPunct="1">
              <a:spcBef>
                <a:spcPts val="0"/>
              </a:spcBef>
              <a:spcAft>
                <a:spcPts val="0"/>
              </a:spcAft>
              <a:defRPr/>
            </a:pPr>
            <a:r>
              <a:rPr lang="en-US" sz="1000">
                <a:solidFill>
                  <a:srgbClr val="5B9CD5"/>
                </a:solidFill>
                <a:latin typeface="Arial" panose="020B0604020202020204" pitchFamily="34" charset="0"/>
                <a:cs typeface="Arial" panose="020B0604020202020204" pitchFamily="34" charset="0"/>
              </a:rPr>
              <a:t>10.2.3.0/24</a:t>
            </a:r>
          </a:p>
          <a:p>
            <a:pPr eaLnBrk="1" fontAlgn="auto" hangingPunct="1">
              <a:spcBef>
                <a:spcPts val="0"/>
              </a:spcBef>
              <a:spcAft>
                <a:spcPts val="0"/>
              </a:spcAft>
              <a:defRPr/>
            </a:pPr>
            <a:endParaRPr lang="en-US" sz="1000">
              <a:solidFill>
                <a:srgbClr val="5B9CD5"/>
              </a:solidFill>
              <a:latin typeface="Arial" panose="020B0604020202020204" pitchFamily="34" charset="0"/>
              <a:cs typeface="Arial" panose="020B0604020202020204" pitchFamily="34" charset="0"/>
            </a:endParaRPr>
          </a:p>
        </p:txBody>
      </p:sp>
      <p:sp>
        <p:nvSpPr>
          <p:cNvPr id="44" name="Rectangle 43">
            <a:extLst>
              <a:ext uri="{FF2B5EF4-FFF2-40B4-BE49-F238E27FC236}">
                <a16:creationId xmlns:a16="http://schemas.microsoft.com/office/drawing/2014/main" id="{B8DC0C65-E6F6-42D6-912A-B5D61C7822BC}"/>
              </a:ext>
            </a:extLst>
          </p:cNvPr>
          <p:cNvSpPr/>
          <p:nvPr/>
        </p:nvSpPr>
        <p:spPr>
          <a:xfrm>
            <a:off x="10495837" y="3420915"/>
            <a:ext cx="1456860" cy="1004740"/>
          </a:xfrm>
          <a:prstGeom prst="rect">
            <a:avLst/>
          </a:prstGeom>
          <a:solidFill>
            <a:srgbClr val="007CBC">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338328"/>
          <a:lstStyle/>
          <a:p>
            <a:pPr eaLnBrk="1" fontAlgn="auto" hangingPunct="1">
              <a:spcBef>
                <a:spcPts val="0"/>
              </a:spcBef>
              <a:spcAft>
                <a:spcPts val="0"/>
              </a:spcAft>
              <a:defRPr/>
            </a:pPr>
            <a:r>
              <a:rPr lang="en-US" sz="1000">
                <a:solidFill>
                  <a:srgbClr val="5B9CD5"/>
                </a:solidFill>
                <a:latin typeface="Arial" panose="020B0604020202020204" pitchFamily="34" charset="0"/>
                <a:cs typeface="Arial" panose="020B0604020202020204" pitchFamily="34" charset="0"/>
              </a:rPr>
              <a:t>private_2</a:t>
            </a:r>
          </a:p>
          <a:p>
            <a:pPr eaLnBrk="1" fontAlgn="auto" hangingPunct="1">
              <a:spcBef>
                <a:spcPts val="0"/>
              </a:spcBef>
              <a:spcAft>
                <a:spcPts val="0"/>
              </a:spcAft>
              <a:defRPr/>
            </a:pPr>
            <a:r>
              <a:rPr lang="en-US" sz="1000">
                <a:solidFill>
                  <a:srgbClr val="5B9CD5"/>
                </a:solidFill>
                <a:latin typeface="Arial" panose="020B0604020202020204" pitchFamily="34" charset="0"/>
                <a:cs typeface="Arial" panose="020B0604020202020204" pitchFamily="34" charset="0"/>
              </a:rPr>
              <a:t>10.2.2.0/24</a:t>
            </a:r>
          </a:p>
          <a:p>
            <a:pPr eaLnBrk="1" fontAlgn="auto" hangingPunct="1">
              <a:spcBef>
                <a:spcPts val="0"/>
              </a:spcBef>
              <a:spcAft>
                <a:spcPts val="0"/>
              </a:spcAft>
              <a:defRPr/>
            </a:pPr>
            <a:endParaRPr lang="en-US" sz="1000">
              <a:solidFill>
                <a:srgbClr val="5B9CD5"/>
              </a:solidFill>
              <a:latin typeface="Arial" panose="020B0604020202020204" pitchFamily="34" charset="0"/>
              <a:cs typeface="Arial" panose="020B0604020202020204" pitchFamily="34" charset="0"/>
            </a:endParaRPr>
          </a:p>
        </p:txBody>
      </p:sp>
      <p:pic>
        <p:nvPicPr>
          <p:cNvPr id="45" name="Graphic 35">
            <a:extLst>
              <a:ext uri="{FF2B5EF4-FFF2-40B4-BE49-F238E27FC236}">
                <a16:creationId xmlns:a16="http://schemas.microsoft.com/office/drawing/2014/main" id="{E0DD24BE-B129-4208-A7E6-B4CCB13DA1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94341" y="3425249"/>
            <a:ext cx="240097" cy="24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 name="Rectangle 45">
            <a:extLst>
              <a:ext uri="{FF2B5EF4-FFF2-40B4-BE49-F238E27FC236}">
                <a16:creationId xmlns:a16="http://schemas.microsoft.com/office/drawing/2014/main" id="{F8D5C950-2091-4AC6-881D-9AA44462475B}"/>
              </a:ext>
            </a:extLst>
          </p:cNvPr>
          <p:cNvSpPr/>
          <p:nvPr/>
        </p:nvSpPr>
        <p:spPr>
          <a:xfrm>
            <a:off x="10489793" y="2140496"/>
            <a:ext cx="1458355" cy="1160057"/>
          </a:xfrm>
          <a:prstGeom prst="rect">
            <a:avLst/>
          </a:prstGeom>
          <a:solidFill>
            <a:srgbClr val="1D8900">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338328"/>
          <a:lstStyle/>
          <a:p>
            <a:pPr eaLnBrk="1" fontAlgn="auto" hangingPunct="1">
              <a:spcBef>
                <a:spcPts val="0"/>
              </a:spcBef>
              <a:spcAft>
                <a:spcPts val="0"/>
              </a:spcAft>
              <a:defRPr/>
            </a:pPr>
            <a:r>
              <a:rPr lang="en-US" sz="1000">
                <a:solidFill>
                  <a:srgbClr val="1E8900"/>
                </a:solidFill>
                <a:latin typeface="Arial" panose="020B0604020202020204" pitchFamily="34" charset="0"/>
                <a:cs typeface="Arial" panose="020B0604020202020204" pitchFamily="34" charset="0"/>
              </a:rPr>
              <a:t>public_2</a:t>
            </a:r>
          </a:p>
          <a:p>
            <a:pPr eaLnBrk="1" fontAlgn="auto" hangingPunct="1">
              <a:spcBef>
                <a:spcPts val="0"/>
              </a:spcBef>
              <a:spcAft>
                <a:spcPts val="0"/>
              </a:spcAft>
              <a:defRPr/>
            </a:pPr>
            <a:r>
              <a:rPr lang="en-US" sz="1000">
                <a:solidFill>
                  <a:srgbClr val="1E8900"/>
                </a:solidFill>
                <a:latin typeface="Arial" panose="020B0604020202020204" pitchFamily="34" charset="0"/>
                <a:cs typeface="Arial" panose="020B0604020202020204" pitchFamily="34" charset="0"/>
              </a:rPr>
              <a:t>10.2.1.0/24</a:t>
            </a:r>
          </a:p>
          <a:p>
            <a:pPr eaLnBrk="1" fontAlgn="auto" hangingPunct="1">
              <a:spcBef>
                <a:spcPts val="0"/>
              </a:spcBef>
              <a:spcAft>
                <a:spcPts val="0"/>
              </a:spcAft>
              <a:defRPr/>
            </a:pPr>
            <a:endParaRPr lang="en-US" sz="1000">
              <a:solidFill>
                <a:srgbClr val="1E8900"/>
              </a:solidFill>
              <a:latin typeface="Arial" panose="020B0604020202020204" pitchFamily="34" charset="0"/>
              <a:cs typeface="Arial" panose="020B0604020202020204" pitchFamily="34" charset="0"/>
            </a:endParaRPr>
          </a:p>
        </p:txBody>
      </p:sp>
      <p:pic>
        <p:nvPicPr>
          <p:cNvPr id="47" name="Graphic 13">
            <a:extLst>
              <a:ext uri="{FF2B5EF4-FFF2-40B4-BE49-F238E27FC236}">
                <a16:creationId xmlns:a16="http://schemas.microsoft.com/office/drawing/2014/main" id="{16A86981-1373-464B-BD51-FC18122D407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93926" y="2140497"/>
            <a:ext cx="253225" cy="2318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 name="Graphic 35">
            <a:extLst>
              <a:ext uri="{FF2B5EF4-FFF2-40B4-BE49-F238E27FC236}">
                <a16:creationId xmlns:a16="http://schemas.microsoft.com/office/drawing/2014/main" id="{B9B27CF6-FFFF-46B3-ADB0-4C6F5A32E8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95837" y="4658235"/>
            <a:ext cx="245466" cy="244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 name="Rectangle 48">
            <a:extLst>
              <a:ext uri="{FF2B5EF4-FFF2-40B4-BE49-F238E27FC236}">
                <a16:creationId xmlns:a16="http://schemas.microsoft.com/office/drawing/2014/main" id="{EEB0D559-2521-47BA-B6F7-EDA0751DF35D}"/>
              </a:ext>
            </a:extLst>
          </p:cNvPr>
          <p:cNvSpPr/>
          <p:nvPr/>
        </p:nvSpPr>
        <p:spPr bwMode="auto">
          <a:xfrm>
            <a:off x="10451969" y="1864732"/>
            <a:ext cx="1618111" cy="3788408"/>
          </a:xfrm>
          <a:prstGeom prst="rect">
            <a:avLst/>
          </a:prstGeom>
          <a:noFill/>
          <a:ln w="12700">
            <a:solidFill>
              <a:srgbClr val="5B9CD5"/>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r>
              <a:rPr lang="en-US" sz="1000">
                <a:solidFill>
                  <a:srgbClr val="5B9CD5"/>
                </a:solidFill>
                <a:latin typeface="Arial" panose="020B0604020202020204" pitchFamily="34" charset="0"/>
                <a:cs typeface="Arial" panose="020B0604020202020204" pitchFamily="34" charset="0"/>
              </a:rPr>
              <a:t>use1-az2</a:t>
            </a:r>
          </a:p>
        </p:txBody>
      </p:sp>
      <p:pic>
        <p:nvPicPr>
          <p:cNvPr id="50" name="Graphic 6">
            <a:extLst>
              <a:ext uri="{FF2B5EF4-FFF2-40B4-BE49-F238E27FC236}">
                <a16:creationId xmlns:a16="http://schemas.microsoft.com/office/drawing/2014/main" id="{B5D2DB87-9469-4540-9817-EE67ECB011B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81797" y="5138204"/>
            <a:ext cx="299457" cy="290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 name="Graphic 6">
            <a:extLst>
              <a:ext uri="{FF2B5EF4-FFF2-40B4-BE49-F238E27FC236}">
                <a16:creationId xmlns:a16="http://schemas.microsoft.com/office/drawing/2014/main" id="{89AD9CB1-CF8C-4833-A398-69B61F55819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080740" y="5136214"/>
            <a:ext cx="301512" cy="29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 name="Rectangle 52">
            <a:extLst>
              <a:ext uri="{FF2B5EF4-FFF2-40B4-BE49-F238E27FC236}">
                <a16:creationId xmlns:a16="http://schemas.microsoft.com/office/drawing/2014/main" id="{DCC9B929-CEF7-44D1-B6E8-22C49664E125}"/>
              </a:ext>
            </a:extLst>
          </p:cNvPr>
          <p:cNvSpPr/>
          <p:nvPr/>
        </p:nvSpPr>
        <p:spPr bwMode="auto">
          <a:xfrm>
            <a:off x="8646160" y="2534343"/>
            <a:ext cx="3383280" cy="244862"/>
          </a:xfrm>
          <a:prstGeom prst="rect">
            <a:avLst/>
          </a:prstGeom>
          <a:noFill/>
          <a:ln w="12700">
            <a:solidFill>
              <a:srgbClr val="D86613"/>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endParaRPr lang="en-US" sz="1000">
              <a:solidFill>
                <a:srgbClr val="D86613"/>
              </a:solidFill>
            </a:endParaRPr>
          </a:p>
          <a:p>
            <a:pPr algn="ctr" eaLnBrk="1" fontAlgn="auto" hangingPunct="1">
              <a:spcBef>
                <a:spcPts val="0"/>
              </a:spcBef>
              <a:spcAft>
                <a:spcPts val="0"/>
              </a:spcAft>
              <a:defRPr/>
            </a:pPr>
            <a:endParaRPr lang="en-US" sz="1000">
              <a:solidFill>
                <a:srgbClr val="D86613"/>
              </a:solidFill>
              <a:latin typeface="Arial" panose="020B0604020202020204" pitchFamily="34" charset="0"/>
              <a:cs typeface="Arial" panose="020B0604020202020204" pitchFamily="34" charset="0"/>
            </a:endParaRPr>
          </a:p>
        </p:txBody>
      </p:sp>
      <p:pic>
        <p:nvPicPr>
          <p:cNvPr id="55" name="Graphic 16">
            <a:extLst>
              <a:ext uri="{FF2B5EF4-FFF2-40B4-BE49-F238E27FC236}">
                <a16:creationId xmlns:a16="http://schemas.microsoft.com/office/drawing/2014/main" id="{12640047-72BE-4972-8A2E-55DAB5B07B8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262811" y="2529351"/>
            <a:ext cx="248217" cy="246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 name="Rectangle 55">
            <a:extLst>
              <a:ext uri="{FF2B5EF4-FFF2-40B4-BE49-F238E27FC236}">
                <a16:creationId xmlns:a16="http://schemas.microsoft.com/office/drawing/2014/main" id="{82DCBDFA-650C-459C-A276-3534EA1F08CC}"/>
              </a:ext>
            </a:extLst>
          </p:cNvPr>
          <p:cNvSpPr/>
          <p:nvPr/>
        </p:nvSpPr>
        <p:spPr bwMode="auto">
          <a:xfrm>
            <a:off x="8655171" y="3964396"/>
            <a:ext cx="3383280" cy="244862"/>
          </a:xfrm>
          <a:prstGeom prst="rect">
            <a:avLst/>
          </a:prstGeom>
          <a:noFill/>
          <a:ln w="12700">
            <a:solidFill>
              <a:srgbClr val="D86613"/>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endParaRPr lang="en-US" sz="1000">
              <a:solidFill>
                <a:srgbClr val="D86613"/>
              </a:solidFill>
            </a:endParaRPr>
          </a:p>
          <a:p>
            <a:pPr algn="ctr" eaLnBrk="1" fontAlgn="auto" hangingPunct="1">
              <a:spcBef>
                <a:spcPts val="0"/>
              </a:spcBef>
              <a:spcAft>
                <a:spcPts val="0"/>
              </a:spcAft>
              <a:defRPr/>
            </a:pPr>
            <a:endParaRPr lang="en-US" sz="1000">
              <a:solidFill>
                <a:srgbClr val="D86613"/>
              </a:solidFill>
              <a:latin typeface="Arial" panose="020B0604020202020204" pitchFamily="34" charset="0"/>
              <a:cs typeface="Arial" panose="020B0604020202020204" pitchFamily="34" charset="0"/>
            </a:endParaRPr>
          </a:p>
        </p:txBody>
      </p:sp>
      <p:pic>
        <p:nvPicPr>
          <p:cNvPr id="57" name="Graphic 16">
            <a:extLst>
              <a:ext uri="{FF2B5EF4-FFF2-40B4-BE49-F238E27FC236}">
                <a16:creationId xmlns:a16="http://schemas.microsoft.com/office/drawing/2014/main" id="{869C3F4A-82C6-4491-A05B-7AB47863019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271822" y="3970349"/>
            <a:ext cx="248217" cy="246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 name="Graphic 21">
            <a:extLst>
              <a:ext uri="{FF2B5EF4-FFF2-40B4-BE49-F238E27FC236}">
                <a16:creationId xmlns:a16="http://schemas.microsoft.com/office/drawing/2014/main" id="{5C65EBA3-4615-4F41-A621-5254A511118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281797" y="2550399"/>
            <a:ext cx="212766" cy="2048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 name="Graphic 21">
            <a:extLst>
              <a:ext uri="{FF2B5EF4-FFF2-40B4-BE49-F238E27FC236}">
                <a16:creationId xmlns:a16="http://schemas.microsoft.com/office/drawing/2014/main" id="{C2BE0A97-3CEE-4C0A-AB3C-7E8C39E49FE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080740" y="2571447"/>
            <a:ext cx="212766" cy="2048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 name="Graphic 21">
            <a:extLst>
              <a:ext uri="{FF2B5EF4-FFF2-40B4-BE49-F238E27FC236}">
                <a16:creationId xmlns:a16="http://schemas.microsoft.com/office/drawing/2014/main" id="{15A0327A-0324-4846-BEFF-10BBFF38C94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337106" y="3983428"/>
            <a:ext cx="212766" cy="2048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 name="Graphic 21">
            <a:extLst>
              <a:ext uri="{FF2B5EF4-FFF2-40B4-BE49-F238E27FC236}">
                <a16:creationId xmlns:a16="http://schemas.microsoft.com/office/drawing/2014/main" id="{80FB4282-F482-47C9-9CC4-175FE987F6B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124474" y="3991397"/>
            <a:ext cx="212766" cy="2048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 name="Graphic 17">
            <a:extLst>
              <a:ext uri="{FF2B5EF4-FFF2-40B4-BE49-F238E27FC236}">
                <a16:creationId xmlns:a16="http://schemas.microsoft.com/office/drawing/2014/main" id="{C3DCC8B3-79DD-4907-B6DE-EBC2D9E794E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231899" y="2889340"/>
            <a:ext cx="330584" cy="317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 name="Rectangle 64">
            <a:extLst>
              <a:ext uri="{FF2B5EF4-FFF2-40B4-BE49-F238E27FC236}">
                <a16:creationId xmlns:a16="http://schemas.microsoft.com/office/drawing/2014/main" id="{2BE8328F-6B64-4FAF-B98D-86BE3B71C372}"/>
              </a:ext>
            </a:extLst>
          </p:cNvPr>
          <p:cNvSpPr/>
          <p:nvPr/>
        </p:nvSpPr>
        <p:spPr>
          <a:xfrm>
            <a:off x="8472668" y="1461765"/>
            <a:ext cx="3657600" cy="4470260"/>
          </a:xfrm>
          <a:prstGeom prst="rect">
            <a:avLst/>
          </a:prstGeom>
          <a:noFill/>
          <a:ln w="12700">
            <a:solidFill>
              <a:srgbClr val="1E8900"/>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a:ln w="0"/>
              <a:solidFill>
                <a:srgbClr val="1E8900"/>
              </a:solidFill>
              <a:latin typeface="Arial" panose="020B0604020202020204" pitchFamily="34" charset="0"/>
              <a:cs typeface="Arial" panose="020B0604020202020204" pitchFamily="34" charset="0"/>
            </a:endParaRPr>
          </a:p>
        </p:txBody>
      </p:sp>
      <p:pic>
        <p:nvPicPr>
          <p:cNvPr id="66" name="Graphic 21">
            <a:extLst>
              <a:ext uri="{FF2B5EF4-FFF2-40B4-BE49-F238E27FC236}">
                <a16:creationId xmlns:a16="http://schemas.microsoft.com/office/drawing/2014/main" id="{68C84A45-57D3-4A0B-9F5F-7E79938366A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472668" y="1461765"/>
            <a:ext cx="3302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 name="Title 1">
            <a:extLst>
              <a:ext uri="{FF2B5EF4-FFF2-40B4-BE49-F238E27FC236}">
                <a16:creationId xmlns:a16="http://schemas.microsoft.com/office/drawing/2014/main" id="{99CE8D77-1BC4-443E-9923-BB6400878CE9}"/>
              </a:ext>
            </a:extLst>
          </p:cNvPr>
          <p:cNvSpPr txBox="1">
            <a:spLocks/>
          </p:cNvSpPr>
          <p:nvPr/>
        </p:nvSpPr>
        <p:spPr>
          <a:xfrm>
            <a:off x="4924520" y="1256021"/>
            <a:ext cx="3657600" cy="779463"/>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b="0" i="0" kern="1200">
                <a:solidFill>
                  <a:schemeClr val="bg1"/>
                </a:solidFill>
                <a:latin typeface="Amazon Ember Light" charset="0"/>
                <a:ea typeface="Amazon Ember Light" charset="0"/>
                <a:cs typeface="Amazon Ember Light" charset="0"/>
              </a:defRPr>
            </a:lvl1pPr>
          </a:lstStyle>
          <a:p>
            <a:pPr eaLnBrk="1" fontAlgn="auto" hangingPunct="1">
              <a:spcBef>
                <a:spcPts val="0"/>
              </a:spcBef>
              <a:spcAft>
                <a:spcPts val="0"/>
              </a:spcAft>
              <a:defRPr/>
            </a:pPr>
            <a:r>
              <a:rPr lang="en-US" sz="3600">
                <a:ln w="0"/>
                <a:solidFill>
                  <a:srgbClr val="1E8900"/>
                </a:solidFill>
                <a:latin typeface="Arial" panose="020B0604020202020204" pitchFamily="34" charset="0"/>
                <a:cs typeface="Arial" panose="020B0604020202020204" pitchFamily="34" charset="0"/>
              </a:rPr>
              <a:t>VPC 1 (Production)</a:t>
            </a:r>
          </a:p>
        </p:txBody>
      </p:sp>
      <p:sp>
        <p:nvSpPr>
          <p:cNvPr id="34" name="Rectangle 33">
            <a:extLst>
              <a:ext uri="{FF2B5EF4-FFF2-40B4-BE49-F238E27FC236}">
                <a16:creationId xmlns:a16="http://schemas.microsoft.com/office/drawing/2014/main" id="{8C47930B-D58B-492D-9BC1-EAA052F3D8DD}"/>
              </a:ext>
            </a:extLst>
          </p:cNvPr>
          <p:cNvSpPr/>
          <p:nvPr/>
        </p:nvSpPr>
        <p:spPr>
          <a:xfrm>
            <a:off x="238539" y="6512560"/>
            <a:ext cx="3815301" cy="2383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238875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061F05B-565C-BA4B-BA52-ABC5C4365DAC}"/>
              </a:ext>
            </a:extLst>
          </p:cNvPr>
          <p:cNvSpPr>
            <a:spLocks noGrp="1"/>
          </p:cNvSpPr>
          <p:nvPr>
            <p:ph type="sldNum" sz="quarter" idx="12"/>
          </p:nvPr>
        </p:nvSpPr>
        <p:spPr>
          <a:xfrm>
            <a:off x="9139428" y="6356350"/>
            <a:ext cx="2743200" cy="365125"/>
          </a:xfrm>
        </p:spPr>
        <p:txBody>
          <a:bodyPr/>
          <a:lstStyle/>
          <a:p>
            <a:fld id="{9FC43BFD-8FF7-A343-A8A6-E2338FCE8046}" type="slidenum">
              <a:rPr lang="en-US" smtClean="0"/>
              <a:pPr/>
              <a:t>16</a:t>
            </a:fld>
            <a:endParaRPr lang="en-US"/>
          </a:p>
        </p:txBody>
      </p:sp>
      <p:sp>
        <p:nvSpPr>
          <p:cNvPr id="38" name="Title 1">
            <a:extLst>
              <a:ext uri="{FF2B5EF4-FFF2-40B4-BE49-F238E27FC236}">
                <a16:creationId xmlns:a16="http://schemas.microsoft.com/office/drawing/2014/main" id="{9EE701C9-5F50-A547-B8BF-67376F96660F}"/>
              </a:ext>
            </a:extLst>
          </p:cNvPr>
          <p:cNvSpPr txBox="1">
            <a:spLocks/>
          </p:cNvSpPr>
          <p:nvPr/>
        </p:nvSpPr>
        <p:spPr>
          <a:xfrm>
            <a:off x="390939" y="382060"/>
            <a:ext cx="11115261" cy="7794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b="0" i="0" kern="1200">
                <a:solidFill>
                  <a:schemeClr val="bg1"/>
                </a:solidFill>
                <a:latin typeface="Amazon Ember Light" charset="0"/>
                <a:ea typeface="Amazon Ember Light" charset="0"/>
                <a:cs typeface="Amazon Ember Light" charset="0"/>
              </a:defRPr>
            </a:lvl1pPr>
          </a:lstStyle>
          <a:p>
            <a:r>
              <a:rPr lang="en-US" sz="3600"/>
              <a:t>Network and Security - Subnet</a:t>
            </a:r>
          </a:p>
        </p:txBody>
      </p:sp>
      <p:graphicFrame>
        <p:nvGraphicFramePr>
          <p:cNvPr id="7" name="Table 6">
            <a:extLst>
              <a:ext uri="{FF2B5EF4-FFF2-40B4-BE49-F238E27FC236}">
                <a16:creationId xmlns:a16="http://schemas.microsoft.com/office/drawing/2014/main" id="{81895D36-AF6E-9E4D-BFEF-0C5C32612124}"/>
              </a:ext>
            </a:extLst>
          </p:cNvPr>
          <p:cNvGraphicFramePr>
            <a:graphicFrameLocks noGrp="1"/>
          </p:cNvGraphicFramePr>
          <p:nvPr>
            <p:extLst>
              <p:ext uri="{D42A27DB-BD31-4B8C-83A1-F6EECF244321}">
                <p14:modId xmlns:p14="http://schemas.microsoft.com/office/powerpoint/2010/main" val="829972286"/>
              </p:ext>
            </p:extLst>
          </p:nvPr>
        </p:nvGraphicFramePr>
        <p:xfrm>
          <a:off x="622777" y="2215733"/>
          <a:ext cx="7388856" cy="3287744"/>
        </p:xfrm>
        <a:graphic>
          <a:graphicData uri="http://schemas.openxmlformats.org/drawingml/2006/table">
            <a:tbl>
              <a:tblPr firstRow="1" bandRow="1"/>
              <a:tblGrid>
                <a:gridCol w="1784757">
                  <a:extLst>
                    <a:ext uri="{9D8B030D-6E8A-4147-A177-3AD203B41FA5}">
                      <a16:colId xmlns:a16="http://schemas.microsoft.com/office/drawing/2014/main" val="20000"/>
                    </a:ext>
                  </a:extLst>
                </a:gridCol>
                <a:gridCol w="2340879">
                  <a:extLst>
                    <a:ext uri="{9D8B030D-6E8A-4147-A177-3AD203B41FA5}">
                      <a16:colId xmlns:a16="http://schemas.microsoft.com/office/drawing/2014/main" val="20002"/>
                    </a:ext>
                  </a:extLst>
                </a:gridCol>
                <a:gridCol w="1631610">
                  <a:extLst>
                    <a:ext uri="{9D8B030D-6E8A-4147-A177-3AD203B41FA5}">
                      <a16:colId xmlns:a16="http://schemas.microsoft.com/office/drawing/2014/main" val="20003"/>
                    </a:ext>
                  </a:extLst>
                </a:gridCol>
                <a:gridCol w="1631610">
                  <a:extLst>
                    <a:ext uri="{9D8B030D-6E8A-4147-A177-3AD203B41FA5}">
                      <a16:colId xmlns:a16="http://schemas.microsoft.com/office/drawing/2014/main" val="20004"/>
                    </a:ext>
                  </a:extLst>
                </a:gridCol>
              </a:tblGrid>
              <a:tr h="780356">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algn="ctr"/>
                      <a:r>
                        <a:rPr lang="en-US" sz="2000" b="1" u="none">
                          <a:solidFill>
                            <a:schemeClr val="bg1"/>
                          </a:solidFill>
                          <a:latin typeface="Amazon Ember" panose="020B0603020204020204" pitchFamily="34" charset="0"/>
                          <a:ea typeface="Amazon Ember" panose="020B0603020204020204" pitchFamily="34" charset="0"/>
                          <a:cs typeface="Amazon Ember" panose="020B0603020204020204" pitchFamily="34" charset="0"/>
                        </a:rPr>
                        <a:t>Subnet</a:t>
                      </a:r>
                      <a:r>
                        <a:rPr lang="en-US" sz="2000" b="1" baseline="0">
                          <a:solidFill>
                            <a:schemeClr val="bg1"/>
                          </a:solidFill>
                          <a:latin typeface="Amazon Ember" panose="020B0603020204020204" pitchFamily="34" charset="0"/>
                          <a:ea typeface="Amazon Ember" panose="020B0603020204020204" pitchFamily="34" charset="0"/>
                          <a:cs typeface="Amazon Ember" panose="020B0603020204020204" pitchFamily="34" charset="0"/>
                        </a:rPr>
                        <a:t> Name</a:t>
                      </a:r>
                      <a:endParaRPr lang="en-US" sz="2000" b="1">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a:txBody>
                  <a:tcPr anchor="ctr">
                    <a:lnL w="12700" cmpd="sng">
                      <a:solidFill>
                        <a:sysClr val="windowText" lastClr="000000"/>
                      </a:solidFill>
                    </a:lnL>
                    <a:lnR w="12700" cmpd="sng">
                      <a:solidFill>
                        <a:sysClr val="windowText" lastClr="000000"/>
                      </a:solidFill>
                    </a:lnR>
                    <a:lnT w="12700" cmpd="sng">
                      <a:solidFill>
                        <a:sysClr val="windowText" lastClr="000000"/>
                      </a:solidFill>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accent2">
                        <a:lumMod val="50000"/>
                      </a:schemeClr>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algn="ctr"/>
                      <a:r>
                        <a:rPr lang="en-US" sz="2000" b="1" u="none">
                          <a:solidFill>
                            <a:schemeClr val="bg1"/>
                          </a:solidFill>
                          <a:latin typeface="Amazon Ember" panose="020B0603020204020204" pitchFamily="34" charset="0"/>
                          <a:ea typeface="Amazon Ember" panose="020B0603020204020204" pitchFamily="34" charset="0"/>
                          <a:cs typeface="Amazon Ember" panose="020B0603020204020204" pitchFamily="34" charset="0"/>
                        </a:rPr>
                        <a:t>Subnet</a:t>
                      </a:r>
                      <a:r>
                        <a:rPr lang="en-US" sz="2000" b="1" baseline="0">
                          <a:solidFill>
                            <a:schemeClr val="bg1"/>
                          </a:solidFill>
                          <a:latin typeface="Amazon Ember" panose="020B0603020204020204" pitchFamily="34" charset="0"/>
                          <a:ea typeface="Amazon Ember" panose="020B0603020204020204" pitchFamily="34" charset="0"/>
                          <a:cs typeface="Amazon Ember" panose="020B0603020204020204" pitchFamily="34" charset="0"/>
                        </a:rPr>
                        <a:t> </a:t>
                      </a:r>
                      <a:r>
                        <a:rPr lang="en-US" sz="2000" b="1" u="none" baseline="0">
                          <a:solidFill>
                            <a:schemeClr val="bg1"/>
                          </a:solidFill>
                          <a:latin typeface="Amazon Ember" panose="020B0603020204020204" pitchFamily="34" charset="0"/>
                          <a:ea typeface="Amazon Ember" panose="020B0603020204020204" pitchFamily="34" charset="0"/>
                          <a:cs typeface="Amazon Ember" panose="020B0603020204020204" pitchFamily="34" charset="0"/>
                        </a:rPr>
                        <a:t>Type</a:t>
                      </a:r>
                      <a:r>
                        <a:rPr lang="en-US" sz="2000" b="1" baseline="0">
                          <a:solidFill>
                            <a:schemeClr val="bg1"/>
                          </a:solidFill>
                          <a:latin typeface="Amazon Ember" panose="020B0603020204020204" pitchFamily="34" charset="0"/>
                          <a:ea typeface="Amazon Ember" panose="020B0603020204020204" pitchFamily="34" charset="0"/>
                          <a:cs typeface="Amazon Ember" panose="020B0603020204020204" pitchFamily="34" charset="0"/>
                        </a:rPr>
                        <a:t> (Public/private)</a:t>
                      </a:r>
                      <a:endParaRPr lang="en-US" sz="2000" b="1">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a:txBody>
                  <a:tcPr anchor="ctr">
                    <a:lnL w="12700" cap="flat" cmpd="sng" algn="ctr">
                      <a:solidFill>
                        <a:sysClr val="windowText" lastClr="000000"/>
                      </a:solidFill>
                      <a:prstDash val="solid"/>
                      <a:round/>
                      <a:headEnd type="none" w="med" len="med"/>
                      <a:tailEnd type="none" w="med" len="med"/>
                    </a:lnL>
                    <a:lnR w="12700" cmpd="sng">
                      <a:solidFill>
                        <a:sysClr val="windowText" lastClr="000000"/>
                      </a:solidFill>
                    </a:lnR>
                    <a:lnT w="12700" cmpd="sng">
                      <a:solidFill>
                        <a:sysClr val="windowText" lastClr="000000"/>
                      </a:solidFill>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accent2">
                        <a:lumMod val="50000"/>
                      </a:schemeClr>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algn="ctr"/>
                      <a:r>
                        <a:rPr lang="en-US" sz="2000" b="1">
                          <a:solidFill>
                            <a:schemeClr val="bg1"/>
                          </a:solidFill>
                          <a:latin typeface="Amazon Ember" panose="020B0603020204020204" pitchFamily="34" charset="0"/>
                          <a:ea typeface="Amazon Ember" panose="020B0603020204020204" pitchFamily="34" charset="0"/>
                          <a:cs typeface="Amazon Ember" panose="020B0603020204020204" pitchFamily="34" charset="0"/>
                        </a:rPr>
                        <a:t>AZ</a:t>
                      </a:r>
                    </a:p>
                  </a:txBody>
                  <a:tcPr anchor="ct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mpd="sng">
                      <a:solidFill>
                        <a:sysClr val="windowText" lastClr="000000"/>
                      </a:solidFill>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accent2">
                        <a:lumMod val="50000"/>
                      </a:schemeClr>
                    </a:solidFill>
                  </a:tcPr>
                </a:tc>
                <a:tc>
                  <a:txBody>
                    <a:bodyPr/>
                    <a:lstStyle/>
                    <a:p>
                      <a:pPr algn="ctr"/>
                      <a:r>
                        <a:rPr lang="en-US" sz="2000" b="1" u="none">
                          <a:solidFill>
                            <a:schemeClr val="bg1"/>
                          </a:solidFill>
                          <a:latin typeface="Amazon Ember" panose="020B0603020204020204" pitchFamily="34" charset="0"/>
                          <a:ea typeface="Amazon Ember" panose="020B0603020204020204" pitchFamily="34" charset="0"/>
                          <a:cs typeface="Amazon Ember" panose="020B0603020204020204" pitchFamily="34" charset="0"/>
                        </a:rPr>
                        <a:t>Subnet</a:t>
                      </a:r>
                      <a:r>
                        <a:rPr lang="en-US" sz="2000" b="1">
                          <a:solidFill>
                            <a:schemeClr val="bg1"/>
                          </a:solidFill>
                          <a:latin typeface="Amazon Ember" panose="020B0603020204020204" pitchFamily="34" charset="0"/>
                          <a:ea typeface="Amazon Ember" panose="020B0603020204020204" pitchFamily="34" charset="0"/>
                          <a:cs typeface="Amazon Ember" panose="020B0603020204020204" pitchFamily="34" charset="0"/>
                        </a:rPr>
                        <a:t> </a:t>
                      </a:r>
                      <a:r>
                        <a:rPr lang="en-US" sz="2000" b="1" u="none">
                          <a:solidFill>
                            <a:schemeClr val="bg1"/>
                          </a:solidFill>
                          <a:latin typeface="Amazon Ember" panose="020B0603020204020204" pitchFamily="34" charset="0"/>
                          <a:ea typeface="Amazon Ember" panose="020B0603020204020204" pitchFamily="34" charset="0"/>
                          <a:cs typeface="Amazon Ember" panose="020B0603020204020204" pitchFamily="34" charset="0"/>
                        </a:rPr>
                        <a:t>Address</a:t>
                      </a:r>
                    </a:p>
                  </a:txBody>
                  <a:tcPr anchor="ctr">
                    <a:lnL w="12700" cmpd="sng">
                      <a:solidFill>
                        <a:sysClr val="windowText" lastClr="000000"/>
                      </a:solidFill>
                    </a:lnL>
                    <a:lnR w="12700" cmpd="sng">
                      <a:solidFill>
                        <a:sysClr val="windowText" lastClr="000000"/>
                      </a:solidFill>
                    </a:lnR>
                    <a:lnT w="12700" cmpd="sng">
                      <a:solidFill>
                        <a:sysClr val="windowText" lastClr="000000"/>
                      </a:solidFill>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accent2">
                        <a:lumMod val="50000"/>
                      </a:schemeClr>
                    </a:solidFill>
                  </a:tcPr>
                </a:tc>
                <a:extLst>
                  <a:ext uri="{0D108BD9-81ED-4DB2-BD59-A6C34878D82A}">
                    <a16:rowId xmlns:a16="http://schemas.microsoft.com/office/drawing/2014/main" val="10000"/>
                  </a:ext>
                </a:extLst>
              </a:tr>
              <a:tr h="40714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solidFill>
                            <a:schemeClr val="tx1"/>
                          </a:solidFill>
                          <a:latin typeface="Amazon Ember" panose="020B0603020204020204" pitchFamily="34" charset="0"/>
                          <a:ea typeface="Amazon Ember" panose="020B0603020204020204" pitchFamily="34" charset="0"/>
                          <a:cs typeface="Amazon Ember" panose="020B0603020204020204" pitchFamily="34" charset="0"/>
                        </a:rPr>
                        <a:t>test_public_2</a:t>
                      </a:r>
                    </a:p>
                  </a:txBody>
                  <a:tcP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600" u="none">
                          <a:solidFill>
                            <a:schemeClr val="tx1"/>
                          </a:solidFill>
                          <a:latin typeface="Amazon Ember" panose="020B0603020204020204" pitchFamily="34" charset="0"/>
                          <a:ea typeface="Amazon Ember" panose="020B0603020204020204" pitchFamily="34" charset="0"/>
                          <a:cs typeface="Amazon Ember" panose="020B0603020204020204" pitchFamily="34" charset="0"/>
                        </a:rPr>
                        <a:t>Public</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kern="1200">
                          <a:solidFill>
                            <a:schemeClr val="tx1"/>
                          </a:solidFill>
                          <a:effectLst/>
                          <a:latin typeface="+mn-lt"/>
                          <a:ea typeface="+mn-ea"/>
                          <a:cs typeface="+mn-cs"/>
                        </a:rPr>
                        <a:t>use1-az1</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1600">
                          <a:solidFill>
                            <a:schemeClr val="tx1"/>
                          </a:solidFill>
                          <a:latin typeface="Amazon Ember" panose="020B0603020204020204" pitchFamily="34" charset="0"/>
                          <a:ea typeface="Amazon Ember" panose="020B0603020204020204" pitchFamily="34" charset="0"/>
                          <a:cs typeface="Amazon Ember" panose="020B0603020204020204" pitchFamily="34" charset="0"/>
                        </a:rPr>
                        <a:t>11.1.1.0/24</a:t>
                      </a:r>
                    </a:p>
                  </a:txBody>
                  <a:tcPr>
                    <a:lnL w="12700" cap="flat" cmpd="sng" algn="ctr">
                      <a:solidFill>
                        <a:sysClr val="windowText" lastClr="000000"/>
                      </a:solidFill>
                      <a:prstDash val="solid"/>
                      <a:round/>
                      <a:headEnd type="none" w="med" len="med"/>
                      <a:tailEnd type="none" w="med" len="med"/>
                    </a:lnL>
                    <a:lnR w="12700" cmpd="sng">
                      <a:solidFill>
                        <a:sysClr val="windowText" lastClr="000000"/>
                      </a:solidFill>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1"/>
                  </a:ext>
                </a:extLst>
              </a:tr>
              <a:tr h="407143">
                <a:tc>
                  <a:txBody>
                    <a:bodyPr/>
                    <a:lstStyle/>
                    <a:p>
                      <a:pPr marL="0" algn="l" defTabSz="457200" rtl="0" eaLnBrk="1" latinLnBrk="0" hangingPunct="1"/>
                      <a:r>
                        <a:rPr lang="en-US" sz="1600">
                          <a:solidFill>
                            <a:schemeClr val="tx1"/>
                          </a:solidFill>
                          <a:latin typeface="Amazon Ember" panose="020B0603020204020204" pitchFamily="34" charset="0"/>
                          <a:ea typeface="Amazon Ember" panose="020B0603020204020204" pitchFamily="34" charset="0"/>
                          <a:cs typeface="Amazon Ember" panose="020B0603020204020204" pitchFamily="34" charset="0"/>
                        </a:rPr>
                        <a:t>test_</a:t>
                      </a:r>
                      <a:r>
                        <a:rPr lang="en-US" sz="1600" kern="1200">
                          <a:solidFill>
                            <a:schemeClr val="tx1"/>
                          </a:solidFill>
                          <a:latin typeface="Amazon Ember" panose="020B0603020204020204" pitchFamily="34" charset="0"/>
                          <a:ea typeface="Amazon Ember" panose="020B0603020204020204" pitchFamily="34" charset="0"/>
                          <a:cs typeface="Amazon Ember" panose="020B0603020204020204" pitchFamily="34" charset="0"/>
                        </a:rPr>
                        <a:t>private_1</a:t>
                      </a:r>
                    </a:p>
                  </a:txBody>
                  <a:tcP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l" defTabSz="457200" rtl="0" eaLnBrk="1" latinLnBrk="0" hangingPunct="1"/>
                      <a:r>
                        <a:rPr lang="en-US" sz="1600" u="none" kern="1200">
                          <a:solidFill>
                            <a:schemeClr val="tx1"/>
                          </a:solidFill>
                          <a:latin typeface="Amazon Ember" panose="020B0603020204020204" pitchFamily="34" charset="0"/>
                          <a:ea typeface="Amazon Ember" panose="020B0603020204020204" pitchFamily="34" charset="0"/>
                          <a:cs typeface="Amazon Ember" panose="020B0603020204020204" pitchFamily="34" charset="0"/>
                        </a:rPr>
                        <a:t>Private</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b="0" i="0" kern="1200">
                          <a:solidFill>
                            <a:schemeClr val="tx1"/>
                          </a:solidFill>
                          <a:effectLst/>
                          <a:latin typeface="+mn-lt"/>
                          <a:ea typeface="+mn-ea"/>
                          <a:cs typeface="+mn-cs"/>
                        </a:rPr>
                        <a:t>use1-az1</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a:solidFill>
                            <a:schemeClr val="tx1"/>
                          </a:solidFill>
                          <a:latin typeface="Amazon Ember" panose="020B0603020204020204" pitchFamily="34" charset="0"/>
                          <a:ea typeface="Amazon Ember" panose="020B0603020204020204" pitchFamily="34" charset="0"/>
                          <a:cs typeface="Amazon Ember" panose="020B0603020204020204" pitchFamily="34" charset="0"/>
                        </a:rPr>
                        <a:t>11.1.2.0/24</a:t>
                      </a:r>
                    </a:p>
                  </a:txBody>
                  <a:tcPr>
                    <a:lnL w="12700" cap="flat" cmpd="sng" algn="ctr">
                      <a:solidFill>
                        <a:sysClr val="windowText" lastClr="000000"/>
                      </a:solidFill>
                      <a:prstDash val="solid"/>
                      <a:round/>
                      <a:headEnd type="none" w="med" len="med"/>
                      <a:tailEnd type="none" w="med" len="med"/>
                    </a:lnL>
                    <a:lnR w="12700" cmpd="sng">
                      <a:solidFill>
                        <a:sysClr val="windowText" lastClr="000000"/>
                      </a:solidFill>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2"/>
                  </a:ext>
                </a:extLst>
              </a:tr>
              <a:tr h="439408">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r>
                        <a:rPr lang="en-US" sz="1600">
                          <a:solidFill>
                            <a:schemeClr val="tx1"/>
                          </a:solidFill>
                          <a:latin typeface="Amazon Ember" panose="020B0603020204020204" pitchFamily="34" charset="0"/>
                          <a:ea typeface="Amazon Ember" panose="020B0603020204020204" pitchFamily="34" charset="0"/>
                          <a:cs typeface="Amazon Ember" panose="020B0603020204020204" pitchFamily="34" charset="0"/>
                        </a:rPr>
                        <a:t>test_database_1</a:t>
                      </a:r>
                    </a:p>
                  </a:txBody>
                  <a:tcP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r>
                        <a:rPr lang="en-US" sz="1600" u="none" kern="1200">
                          <a:solidFill>
                            <a:schemeClr val="tx1"/>
                          </a:solidFill>
                          <a:latin typeface="Amazon Ember" panose="020B0603020204020204" pitchFamily="34" charset="0"/>
                          <a:ea typeface="Amazon Ember" panose="020B0603020204020204" pitchFamily="34" charset="0"/>
                          <a:cs typeface="Amazon Ember" panose="020B0603020204020204" pitchFamily="34" charset="0"/>
                        </a:rPr>
                        <a:t>Private</a:t>
                      </a:r>
                      <a:endParaRPr lang="en-US" sz="160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b="0" i="0" kern="1200">
                          <a:solidFill>
                            <a:schemeClr val="tx1"/>
                          </a:solidFill>
                          <a:effectLst/>
                          <a:latin typeface="Calibri"/>
                          <a:ea typeface="+mn-ea"/>
                          <a:cs typeface="+mn-cs"/>
                        </a:rPr>
                        <a:t>use1-az1</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solidFill>
                            <a:schemeClr val="tx1"/>
                          </a:solidFill>
                          <a:latin typeface="Amazon Ember" panose="020B0603020204020204" pitchFamily="34" charset="0"/>
                          <a:ea typeface="Amazon Ember" panose="020B0603020204020204" pitchFamily="34" charset="0"/>
                          <a:cs typeface="Amazon Ember" panose="020B0603020204020204" pitchFamily="34" charset="0"/>
                        </a:rPr>
                        <a:t>11.1.3.0/24</a:t>
                      </a:r>
                    </a:p>
                  </a:txBody>
                  <a:tcPr>
                    <a:lnL w="12700" cap="flat" cmpd="sng" algn="ctr">
                      <a:solidFill>
                        <a:sysClr val="windowText" lastClr="000000"/>
                      </a:solidFill>
                      <a:prstDash val="solid"/>
                      <a:round/>
                      <a:headEnd type="none" w="med" len="med"/>
                      <a:tailEnd type="none" w="med" len="med"/>
                    </a:lnL>
                    <a:lnR w="12700" cmpd="sng">
                      <a:solidFill>
                        <a:sysClr val="windowText" lastClr="000000"/>
                      </a:solidFill>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3"/>
                  </a:ext>
                </a:extLst>
              </a:tr>
              <a:tr h="40714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solidFill>
                            <a:schemeClr val="tx1"/>
                          </a:solidFill>
                          <a:latin typeface="Amazon Ember" panose="020B0603020204020204" pitchFamily="34" charset="0"/>
                          <a:ea typeface="Amazon Ember" panose="020B0603020204020204" pitchFamily="34" charset="0"/>
                          <a:cs typeface="Amazon Ember" panose="020B0603020204020204" pitchFamily="34" charset="0"/>
                        </a:rPr>
                        <a:t>test_public_2</a:t>
                      </a:r>
                    </a:p>
                  </a:txBody>
                  <a:tcP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r>
                        <a:rPr lang="en-US" sz="1600">
                          <a:solidFill>
                            <a:schemeClr val="tx1"/>
                          </a:solidFill>
                          <a:latin typeface="Amazon Ember" panose="020B0603020204020204" pitchFamily="34" charset="0"/>
                          <a:ea typeface="Amazon Ember" panose="020B0603020204020204" pitchFamily="34" charset="0"/>
                          <a:cs typeface="Amazon Ember" panose="020B0603020204020204" pitchFamily="34" charset="0"/>
                        </a:rPr>
                        <a:t>Public</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b="0" i="0" kern="1200">
                          <a:solidFill>
                            <a:schemeClr val="tx1"/>
                          </a:solidFill>
                          <a:effectLst/>
                          <a:latin typeface="Calibri"/>
                          <a:ea typeface="+mn-ea"/>
                          <a:cs typeface="+mn-cs"/>
                        </a:rPr>
                        <a:t>use1-az2</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a:solidFill>
                            <a:schemeClr val="tx1"/>
                          </a:solidFill>
                          <a:latin typeface="Amazon Ember" panose="020B0603020204020204" pitchFamily="34" charset="0"/>
                          <a:ea typeface="Amazon Ember" panose="020B0603020204020204" pitchFamily="34" charset="0"/>
                          <a:cs typeface="Amazon Ember" panose="020B0603020204020204" pitchFamily="34" charset="0"/>
                        </a:rPr>
                        <a:t>11.2.1.0/24</a:t>
                      </a:r>
                    </a:p>
                  </a:txBody>
                  <a:tcPr>
                    <a:lnL w="12700" cap="flat" cmpd="sng" algn="ctr">
                      <a:solidFill>
                        <a:sysClr val="windowText" lastClr="000000"/>
                      </a:solidFill>
                      <a:prstDash val="solid"/>
                      <a:round/>
                      <a:headEnd type="none" w="med" len="med"/>
                      <a:tailEnd type="none" w="med" len="med"/>
                    </a:lnL>
                    <a:lnR w="12700" cmpd="sng">
                      <a:solidFill>
                        <a:sysClr val="windowText" lastClr="000000"/>
                      </a:solidFill>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extLst>
                  <a:ext uri="{0D108BD9-81ED-4DB2-BD59-A6C34878D82A}">
                    <a16:rowId xmlns:a16="http://schemas.microsoft.com/office/drawing/2014/main" val="10004"/>
                  </a:ext>
                </a:extLst>
              </a:tr>
              <a:tr h="407143">
                <a:tc>
                  <a:txBody>
                    <a:bodyPr/>
                    <a:lstStyle/>
                    <a:p>
                      <a:pPr marL="0" algn="l" defTabSz="457200" rtl="0" eaLnBrk="1" latinLnBrk="0" hangingPunct="1"/>
                      <a:r>
                        <a:rPr lang="en-US" sz="1600">
                          <a:solidFill>
                            <a:schemeClr val="tx1"/>
                          </a:solidFill>
                          <a:latin typeface="Amazon Ember" panose="020B0603020204020204" pitchFamily="34" charset="0"/>
                          <a:ea typeface="Amazon Ember" panose="020B0603020204020204" pitchFamily="34" charset="0"/>
                          <a:cs typeface="Amazon Ember" panose="020B0603020204020204" pitchFamily="34" charset="0"/>
                        </a:rPr>
                        <a:t>test_</a:t>
                      </a:r>
                      <a:r>
                        <a:rPr lang="en-US" sz="1600" kern="1200">
                          <a:solidFill>
                            <a:schemeClr val="tx1"/>
                          </a:solidFill>
                          <a:latin typeface="Amazon Ember" panose="020B0603020204020204" pitchFamily="34" charset="0"/>
                          <a:ea typeface="Amazon Ember" panose="020B0603020204020204" pitchFamily="34" charset="0"/>
                          <a:cs typeface="Amazon Ember" panose="020B0603020204020204" pitchFamily="34" charset="0"/>
                        </a:rPr>
                        <a:t>private_2</a:t>
                      </a:r>
                    </a:p>
                  </a:txBody>
                  <a:tcP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600" u="none" kern="1200">
                          <a:solidFill>
                            <a:schemeClr val="tx1"/>
                          </a:solidFill>
                          <a:latin typeface="Amazon Ember" panose="020B0603020204020204" pitchFamily="34" charset="0"/>
                          <a:ea typeface="Amazon Ember" panose="020B0603020204020204" pitchFamily="34" charset="0"/>
                          <a:cs typeface="Amazon Ember" panose="020B0603020204020204" pitchFamily="34" charset="0"/>
                        </a:rPr>
                        <a:t>Private</a:t>
                      </a:r>
                      <a:endParaRPr lang="en-US" sz="160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b="0" i="0" kern="1200">
                          <a:solidFill>
                            <a:schemeClr val="tx1"/>
                          </a:solidFill>
                          <a:effectLst/>
                          <a:latin typeface="Calibri"/>
                          <a:ea typeface="+mn-ea"/>
                          <a:cs typeface="+mn-cs"/>
                        </a:rPr>
                        <a:t>use1-az2</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solidFill>
                            <a:schemeClr val="tx1"/>
                          </a:solidFill>
                          <a:latin typeface="Amazon Ember" panose="020B0603020204020204" pitchFamily="34" charset="0"/>
                          <a:ea typeface="Amazon Ember" panose="020B0603020204020204" pitchFamily="34" charset="0"/>
                          <a:cs typeface="Amazon Ember" panose="020B0603020204020204" pitchFamily="34" charset="0"/>
                        </a:rPr>
                        <a:t>11.2.2.0/24</a:t>
                      </a:r>
                    </a:p>
                  </a:txBody>
                  <a:tcPr>
                    <a:lnL w="12700" cap="flat" cmpd="sng" algn="ctr">
                      <a:solidFill>
                        <a:sysClr val="windowText" lastClr="000000"/>
                      </a:solidFill>
                      <a:prstDash val="solid"/>
                      <a:round/>
                      <a:headEnd type="none" w="med" len="med"/>
                      <a:tailEnd type="none" w="med" len="med"/>
                    </a:lnL>
                    <a:lnR w="12700" cmpd="sng">
                      <a:solidFill>
                        <a:sysClr val="windowText" lastClr="000000"/>
                      </a:solidFill>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extLst>
                  <a:ext uri="{0D108BD9-81ED-4DB2-BD59-A6C34878D82A}">
                    <a16:rowId xmlns:a16="http://schemas.microsoft.com/office/drawing/2014/main" val="10005"/>
                  </a:ext>
                </a:extLst>
              </a:tr>
              <a:tr h="439408">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r>
                        <a:rPr lang="en-US" sz="1600">
                          <a:solidFill>
                            <a:schemeClr val="tx1"/>
                          </a:solidFill>
                          <a:latin typeface="Amazon Ember" panose="020B0603020204020204" pitchFamily="34" charset="0"/>
                          <a:ea typeface="Amazon Ember" panose="020B0603020204020204" pitchFamily="34" charset="0"/>
                          <a:cs typeface="Amazon Ember" panose="020B0603020204020204" pitchFamily="34" charset="0"/>
                        </a:rPr>
                        <a:t>test_database_2</a:t>
                      </a:r>
                    </a:p>
                  </a:txBody>
                  <a:tcP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600" u="none" kern="1200">
                          <a:solidFill>
                            <a:schemeClr val="tx1"/>
                          </a:solidFill>
                          <a:latin typeface="Amazon Ember" panose="020B0603020204020204" pitchFamily="34" charset="0"/>
                          <a:ea typeface="Amazon Ember" panose="020B0603020204020204" pitchFamily="34" charset="0"/>
                          <a:cs typeface="Amazon Ember" panose="020B0603020204020204" pitchFamily="34" charset="0"/>
                        </a:rPr>
                        <a:t>Private</a:t>
                      </a:r>
                      <a:endParaRPr lang="en-US" sz="160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kern="1200">
                          <a:solidFill>
                            <a:schemeClr val="tx1"/>
                          </a:solidFill>
                          <a:effectLst/>
                          <a:latin typeface="+mn-lt"/>
                          <a:ea typeface="+mn-ea"/>
                          <a:cs typeface="+mn-cs"/>
                        </a:rPr>
                        <a:t>use1-az2</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a:solidFill>
                            <a:schemeClr val="tx1"/>
                          </a:solidFill>
                          <a:latin typeface="Amazon Ember" panose="020B0603020204020204" pitchFamily="34" charset="0"/>
                          <a:ea typeface="Amazon Ember" panose="020B0603020204020204" pitchFamily="34" charset="0"/>
                          <a:cs typeface="Amazon Ember" panose="020B0603020204020204" pitchFamily="34" charset="0"/>
                        </a:rPr>
                        <a:t>11.2.3.0/24</a:t>
                      </a:r>
                    </a:p>
                  </a:txBody>
                  <a:tcPr>
                    <a:lnL w="12700" cap="flat" cmpd="sng" algn="ctr">
                      <a:solidFill>
                        <a:sysClr val="windowText" lastClr="000000"/>
                      </a:solidFill>
                      <a:prstDash val="solid"/>
                      <a:round/>
                      <a:headEnd type="none" w="med" len="med"/>
                      <a:tailEnd type="none" w="med" len="med"/>
                    </a:lnL>
                    <a:lnR w="12700" cmpd="sng">
                      <a:solidFill>
                        <a:sysClr val="windowText" lastClr="000000"/>
                      </a:solidFill>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extLst>
                  <a:ext uri="{0D108BD9-81ED-4DB2-BD59-A6C34878D82A}">
                    <a16:rowId xmlns:a16="http://schemas.microsoft.com/office/drawing/2014/main" val="10006"/>
                  </a:ext>
                </a:extLst>
              </a:tr>
            </a:tbl>
          </a:graphicData>
        </a:graphic>
      </p:graphicFrame>
      <p:sp>
        <p:nvSpPr>
          <p:cNvPr id="10" name="Rectangle 9">
            <a:extLst>
              <a:ext uri="{FF2B5EF4-FFF2-40B4-BE49-F238E27FC236}">
                <a16:creationId xmlns:a16="http://schemas.microsoft.com/office/drawing/2014/main" id="{D0417591-8BA2-4BC3-8791-8F10E406618F}"/>
              </a:ext>
            </a:extLst>
          </p:cNvPr>
          <p:cNvSpPr/>
          <p:nvPr/>
        </p:nvSpPr>
        <p:spPr>
          <a:xfrm>
            <a:off x="8742273" y="4655475"/>
            <a:ext cx="1497009" cy="949768"/>
          </a:xfrm>
          <a:prstGeom prst="rect">
            <a:avLst/>
          </a:prstGeom>
          <a:solidFill>
            <a:srgbClr val="007CBC">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338328"/>
          <a:lstStyle/>
          <a:p>
            <a:pPr eaLnBrk="1" fontAlgn="auto" hangingPunct="1">
              <a:spcBef>
                <a:spcPts val="0"/>
              </a:spcBef>
              <a:spcAft>
                <a:spcPts val="0"/>
              </a:spcAft>
              <a:defRPr/>
            </a:pPr>
            <a:r>
              <a:rPr lang="en-US" sz="1000">
                <a:solidFill>
                  <a:srgbClr val="5B9CD5"/>
                </a:solidFill>
                <a:latin typeface="Arial" panose="020B0604020202020204" pitchFamily="34" charset="0"/>
                <a:cs typeface="Arial" panose="020B0604020202020204" pitchFamily="34" charset="0"/>
              </a:rPr>
              <a:t>test_database_1</a:t>
            </a:r>
          </a:p>
          <a:p>
            <a:pPr eaLnBrk="1" fontAlgn="auto" hangingPunct="1">
              <a:spcBef>
                <a:spcPts val="0"/>
              </a:spcBef>
              <a:spcAft>
                <a:spcPts val="0"/>
              </a:spcAft>
              <a:defRPr/>
            </a:pPr>
            <a:r>
              <a:rPr lang="en-US" sz="1000">
                <a:solidFill>
                  <a:srgbClr val="5B9CD5"/>
                </a:solidFill>
                <a:latin typeface="Arial" panose="020B0604020202020204" pitchFamily="34" charset="0"/>
                <a:cs typeface="Arial" panose="020B0604020202020204" pitchFamily="34" charset="0"/>
              </a:rPr>
              <a:t>11.1.3.0/24</a:t>
            </a:r>
          </a:p>
          <a:p>
            <a:pPr eaLnBrk="1" fontAlgn="auto" hangingPunct="1">
              <a:spcBef>
                <a:spcPts val="0"/>
              </a:spcBef>
              <a:spcAft>
                <a:spcPts val="0"/>
              </a:spcAft>
              <a:defRPr/>
            </a:pPr>
            <a:endParaRPr lang="en-US" sz="1000">
              <a:solidFill>
                <a:srgbClr val="5B9CD5"/>
              </a:solidFill>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8610E479-716A-4948-A503-FEC011FA2E71}"/>
              </a:ext>
            </a:extLst>
          </p:cNvPr>
          <p:cNvSpPr/>
          <p:nvPr/>
        </p:nvSpPr>
        <p:spPr>
          <a:xfrm>
            <a:off x="8748317" y="3420915"/>
            <a:ext cx="1456860" cy="1004740"/>
          </a:xfrm>
          <a:prstGeom prst="rect">
            <a:avLst/>
          </a:prstGeom>
          <a:solidFill>
            <a:srgbClr val="007CBC">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338328"/>
          <a:lstStyle/>
          <a:p>
            <a:pPr eaLnBrk="1" fontAlgn="auto" hangingPunct="1">
              <a:spcBef>
                <a:spcPts val="0"/>
              </a:spcBef>
              <a:spcAft>
                <a:spcPts val="0"/>
              </a:spcAft>
              <a:defRPr/>
            </a:pPr>
            <a:r>
              <a:rPr lang="en-US" sz="1000">
                <a:solidFill>
                  <a:srgbClr val="5B9CD5"/>
                </a:solidFill>
                <a:latin typeface="Arial" panose="020B0604020202020204" pitchFamily="34" charset="0"/>
                <a:cs typeface="Arial" panose="020B0604020202020204" pitchFamily="34" charset="0"/>
              </a:rPr>
              <a:t>test_private_1</a:t>
            </a:r>
          </a:p>
          <a:p>
            <a:pPr eaLnBrk="1" fontAlgn="auto" hangingPunct="1">
              <a:spcBef>
                <a:spcPts val="0"/>
              </a:spcBef>
              <a:spcAft>
                <a:spcPts val="0"/>
              </a:spcAft>
              <a:defRPr/>
            </a:pPr>
            <a:r>
              <a:rPr lang="en-US" sz="1000">
                <a:solidFill>
                  <a:srgbClr val="5B9CD5"/>
                </a:solidFill>
                <a:latin typeface="Arial" panose="020B0604020202020204" pitchFamily="34" charset="0"/>
                <a:cs typeface="Arial" panose="020B0604020202020204" pitchFamily="34" charset="0"/>
              </a:rPr>
              <a:t>11.1.2.0/24</a:t>
            </a:r>
          </a:p>
          <a:p>
            <a:pPr eaLnBrk="1" fontAlgn="auto" hangingPunct="1">
              <a:spcBef>
                <a:spcPts val="0"/>
              </a:spcBef>
              <a:spcAft>
                <a:spcPts val="0"/>
              </a:spcAft>
              <a:defRPr/>
            </a:pPr>
            <a:endParaRPr lang="en-US" sz="1000">
              <a:solidFill>
                <a:srgbClr val="5B9CD5"/>
              </a:solidFill>
              <a:latin typeface="Arial" panose="020B0604020202020204" pitchFamily="34" charset="0"/>
              <a:cs typeface="Arial" panose="020B0604020202020204" pitchFamily="34" charset="0"/>
            </a:endParaRPr>
          </a:p>
        </p:txBody>
      </p:sp>
      <p:pic>
        <p:nvPicPr>
          <p:cNvPr id="12" name="Graphic 35">
            <a:extLst>
              <a:ext uri="{FF2B5EF4-FFF2-40B4-BE49-F238E27FC236}">
                <a16:creationId xmlns:a16="http://schemas.microsoft.com/office/drawing/2014/main" id="{FF13D556-B08D-4BAD-BC39-AC5B46ADE2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46821" y="3425249"/>
            <a:ext cx="240097" cy="24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Rectangle 21">
            <a:extLst>
              <a:ext uri="{FF2B5EF4-FFF2-40B4-BE49-F238E27FC236}">
                <a16:creationId xmlns:a16="http://schemas.microsoft.com/office/drawing/2014/main" id="{983C78BE-3BF7-4102-BFF7-59D8976DE575}"/>
              </a:ext>
            </a:extLst>
          </p:cNvPr>
          <p:cNvSpPr/>
          <p:nvPr/>
        </p:nvSpPr>
        <p:spPr>
          <a:xfrm>
            <a:off x="8742273" y="2140496"/>
            <a:ext cx="1458355" cy="1225137"/>
          </a:xfrm>
          <a:prstGeom prst="rect">
            <a:avLst/>
          </a:prstGeom>
          <a:solidFill>
            <a:srgbClr val="1D8900">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338328"/>
          <a:lstStyle/>
          <a:p>
            <a:pPr eaLnBrk="1" fontAlgn="auto" hangingPunct="1">
              <a:spcBef>
                <a:spcPts val="0"/>
              </a:spcBef>
              <a:spcAft>
                <a:spcPts val="0"/>
              </a:spcAft>
              <a:defRPr/>
            </a:pPr>
            <a:r>
              <a:rPr lang="en-US" sz="1000">
                <a:solidFill>
                  <a:srgbClr val="1E8900"/>
                </a:solidFill>
                <a:latin typeface="Arial" panose="020B0604020202020204" pitchFamily="34" charset="0"/>
                <a:cs typeface="Arial" panose="020B0604020202020204" pitchFamily="34" charset="0"/>
              </a:rPr>
              <a:t>test_public_1</a:t>
            </a:r>
          </a:p>
          <a:p>
            <a:pPr eaLnBrk="1" fontAlgn="auto" hangingPunct="1">
              <a:spcBef>
                <a:spcPts val="0"/>
              </a:spcBef>
              <a:spcAft>
                <a:spcPts val="0"/>
              </a:spcAft>
              <a:defRPr/>
            </a:pPr>
            <a:r>
              <a:rPr lang="en-US" sz="1000">
                <a:solidFill>
                  <a:srgbClr val="1E8900"/>
                </a:solidFill>
                <a:latin typeface="Arial" panose="020B0604020202020204" pitchFamily="34" charset="0"/>
                <a:cs typeface="Arial" panose="020B0604020202020204" pitchFamily="34" charset="0"/>
              </a:rPr>
              <a:t>11.1.1.0/24</a:t>
            </a:r>
          </a:p>
          <a:p>
            <a:pPr eaLnBrk="1" fontAlgn="auto" hangingPunct="1">
              <a:spcBef>
                <a:spcPts val="0"/>
              </a:spcBef>
              <a:spcAft>
                <a:spcPts val="0"/>
              </a:spcAft>
              <a:defRPr/>
            </a:pPr>
            <a:endParaRPr lang="en-US" sz="1000">
              <a:solidFill>
                <a:srgbClr val="1E8900"/>
              </a:solidFill>
              <a:latin typeface="Arial" panose="020B0604020202020204" pitchFamily="34" charset="0"/>
              <a:cs typeface="Arial" panose="020B0604020202020204" pitchFamily="34" charset="0"/>
            </a:endParaRPr>
          </a:p>
        </p:txBody>
      </p:sp>
      <p:pic>
        <p:nvPicPr>
          <p:cNvPr id="21" name="Graphic 13">
            <a:extLst>
              <a:ext uri="{FF2B5EF4-FFF2-40B4-BE49-F238E27FC236}">
                <a16:creationId xmlns:a16="http://schemas.microsoft.com/office/drawing/2014/main" id="{3AF08B34-8B93-462D-8604-DD14832F256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46406" y="2140497"/>
            <a:ext cx="253225" cy="2318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Graphic 35">
            <a:extLst>
              <a:ext uri="{FF2B5EF4-FFF2-40B4-BE49-F238E27FC236}">
                <a16:creationId xmlns:a16="http://schemas.microsoft.com/office/drawing/2014/main" id="{162ED3B5-6CB4-4688-B8E5-C44662DD70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54165" y="4658235"/>
            <a:ext cx="245466" cy="244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 name="Rectangle 41">
            <a:extLst>
              <a:ext uri="{FF2B5EF4-FFF2-40B4-BE49-F238E27FC236}">
                <a16:creationId xmlns:a16="http://schemas.microsoft.com/office/drawing/2014/main" id="{F9C8E268-8E36-4FFB-8588-3745B6F2FCE6}"/>
              </a:ext>
            </a:extLst>
          </p:cNvPr>
          <p:cNvSpPr/>
          <p:nvPr/>
        </p:nvSpPr>
        <p:spPr bwMode="auto">
          <a:xfrm>
            <a:off x="8603257" y="1864732"/>
            <a:ext cx="1719303" cy="3788408"/>
          </a:xfrm>
          <a:prstGeom prst="rect">
            <a:avLst/>
          </a:prstGeom>
          <a:noFill/>
          <a:ln w="12700">
            <a:solidFill>
              <a:srgbClr val="5B9CD5"/>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r>
              <a:rPr lang="en-US" sz="1000">
                <a:solidFill>
                  <a:srgbClr val="5B9CD5"/>
                </a:solidFill>
                <a:latin typeface="Arial" panose="020B0604020202020204" pitchFamily="34" charset="0"/>
                <a:cs typeface="Arial" panose="020B0604020202020204" pitchFamily="34" charset="0"/>
              </a:rPr>
              <a:t>use1-az1</a:t>
            </a:r>
          </a:p>
        </p:txBody>
      </p:sp>
      <p:sp>
        <p:nvSpPr>
          <p:cNvPr id="43" name="Rectangle 42">
            <a:extLst>
              <a:ext uri="{FF2B5EF4-FFF2-40B4-BE49-F238E27FC236}">
                <a16:creationId xmlns:a16="http://schemas.microsoft.com/office/drawing/2014/main" id="{3D0CD984-2055-4FD8-A413-450A0163140D}"/>
              </a:ext>
            </a:extLst>
          </p:cNvPr>
          <p:cNvSpPr/>
          <p:nvPr/>
        </p:nvSpPr>
        <p:spPr>
          <a:xfrm>
            <a:off x="10497365" y="4655475"/>
            <a:ext cx="1532075" cy="949768"/>
          </a:xfrm>
          <a:prstGeom prst="rect">
            <a:avLst/>
          </a:prstGeom>
          <a:solidFill>
            <a:srgbClr val="007CBC">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338328"/>
          <a:lstStyle/>
          <a:p>
            <a:pPr eaLnBrk="1" fontAlgn="auto" hangingPunct="1">
              <a:spcBef>
                <a:spcPts val="0"/>
              </a:spcBef>
              <a:spcAft>
                <a:spcPts val="0"/>
              </a:spcAft>
              <a:defRPr/>
            </a:pPr>
            <a:r>
              <a:rPr lang="en-US" sz="1000">
                <a:solidFill>
                  <a:srgbClr val="5B9CD5"/>
                </a:solidFill>
                <a:latin typeface="Arial" panose="020B0604020202020204" pitchFamily="34" charset="0"/>
                <a:cs typeface="Arial" panose="020B0604020202020204" pitchFamily="34" charset="0"/>
              </a:rPr>
              <a:t>test_database_2</a:t>
            </a:r>
          </a:p>
          <a:p>
            <a:pPr eaLnBrk="1" fontAlgn="auto" hangingPunct="1">
              <a:spcBef>
                <a:spcPts val="0"/>
              </a:spcBef>
              <a:spcAft>
                <a:spcPts val="0"/>
              </a:spcAft>
              <a:defRPr/>
            </a:pPr>
            <a:r>
              <a:rPr lang="en-US" sz="1000">
                <a:solidFill>
                  <a:srgbClr val="5B9CD5"/>
                </a:solidFill>
                <a:latin typeface="Arial" panose="020B0604020202020204" pitchFamily="34" charset="0"/>
                <a:cs typeface="Arial" panose="020B0604020202020204" pitchFamily="34" charset="0"/>
              </a:rPr>
              <a:t>11.2.3.0/24</a:t>
            </a:r>
          </a:p>
          <a:p>
            <a:pPr eaLnBrk="1" fontAlgn="auto" hangingPunct="1">
              <a:spcBef>
                <a:spcPts val="0"/>
              </a:spcBef>
              <a:spcAft>
                <a:spcPts val="0"/>
              </a:spcAft>
              <a:defRPr/>
            </a:pPr>
            <a:endParaRPr lang="en-US" sz="1000">
              <a:solidFill>
                <a:srgbClr val="5B9CD5"/>
              </a:solidFill>
              <a:latin typeface="Arial" panose="020B0604020202020204" pitchFamily="34" charset="0"/>
              <a:cs typeface="Arial" panose="020B0604020202020204" pitchFamily="34" charset="0"/>
            </a:endParaRPr>
          </a:p>
        </p:txBody>
      </p:sp>
      <p:sp>
        <p:nvSpPr>
          <p:cNvPr id="44" name="Rectangle 43">
            <a:extLst>
              <a:ext uri="{FF2B5EF4-FFF2-40B4-BE49-F238E27FC236}">
                <a16:creationId xmlns:a16="http://schemas.microsoft.com/office/drawing/2014/main" id="{B8DC0C65-E6F6-42D6-912A-B5D61C7822BC}"/>
              </a:ext>
            </a:extLst>
          </p:cNvPr>
          <p:cNvSpPr/>
          <p:nvPr/>
        </p:nvSpPr>
        <p:spPr>
          <a:xfrm>
            <a:off x="10495837" y="3420915"/>
            <a:ext cx="1456860" cy="1004740"/>
          </a:xfrm>
          <a:prstGeom prst="rect">
            <a:avLst/>
          </a:prstGeom>
          <a:solidFill>
            <a:srgbClr val="007CBC">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338328"/>
          <a:lstStyle/>
          <a:p>
            <a:pPr eaLnBrk="1" fontAlgn="auto" hangingPunct="1">
              <a:spcBef>
                <a:spcPts val="0"/>
              </a:spcBef>
              <a:spcAft>
                <a:spcPts val="0"/>
              </a:spcAft>
              <a:defRPr/>
            </a:pPr>
            <a:r>
              <a:rPr lang="en-US" sz="1000">
                <a:solidFill>
                  <a:srgbClr val="5B9CD5"/>
                </a:solidFill>
                <a:latin typeface="Arial" panose="020B0604020202020204" pitchFamily="34" charset="0"/>
                <a:cs typeface="Arial" panose="020B0604020202020204" pitchFamily="34" charset="0"/>
              </a:rPr>
              <a:t>test_private_2</a:t>
            </a:r>
          </a:p>
          <a:p>
            <a:pPr eaLnBrk="1" fontAlgn="auto" hangingPunct="1">
              <a:spcBef>
                <a:spcPts val="0"/>
              </a:spcBef>
              <a:spcAft>
                <a:spcPts val="0"/>
              </a:spcAft>
              <a:defRPr/>
            </a:pPr>
            <a:r>
              <a:rPr lang="en-US" sz="1000">
                <a:solidFill>
                  <a:srgbClr val="5B9CD5"/>
                </a:solidFill>
                <a:latin typeface="Arial" panose="020B0604020202020204" pitchFamily="34" charset="0"/>
                <a:cs typeface="Arial" panose="020B0604020202020204" pitchFamily="34" charset="0"/>
              </a:rPr>
              <a:t>11.2.2.0/24</a:t>
            </a:r>
          </a:p>
          <a:p>
            <a:pPr eaLnBrk="1" fontAlgn="auto" hangingPunct="1">
              <a:spcBef>
                <a:spcPts val="0"/>
              </a:spcBef>
              <a:spcAft>
                <a:spcPts val="0"/>
              </a:spcAft>
              <a:defRPr/>
            </a:pPr>
            <a:endParaRPr lang="en-US" sz="1000">
              <a:solidFill>
                <a:srgbClr val="5B9CD5"/>
              </a:solidFill>
              <a:latin typeface="Arial" panose="020B0604020202020204" pitchFamily="34" charset="0"/>
              <a:cs typeface="Arial" panose="020B0604020202020204" pitchFamily="34" charset="0"/>
            </a:endParaRPr>
          </a:p>
        </p:txBody>
      </p:sp>
      <p:pic>
        <p:nvPicPr>
          <p:cNvPr id="45" name="Graphic 35">
            <a:extLst>
              <a:ext uri="{FF2B5EF4-FFF2-40B4-BE49-F238E27FC236}">
                <a16:creationId xmlns:a16="http://schemas.microsoft.com/office/drawing/2014/main" id="{E0DD24BE-B129-4208-A7E6-B4CCB13DA1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94341" y="3425249"/>
            <a:ext cx="240097" cy="24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 name="Rectangle 45">
            <a:extLst>
              <a:ext uri="{FF2B5EF4-FFF2-40B4-BE49-F238E27FC236}">
                <a16:creationId xmlns:a16="http://schemas.microsoft.com/office/drawing/2014/main" id="{F8D5C950-2091-4AC6-881D-9AA44462475B}"/>
              </a:ext>
            </a:extLst>
          </p:cNvPr>
          <p:cNvSpPr/>
          <p:nvPr/>
        </p:nvSpPr>
        <p:spPr>
          <a:xfrm>
            <a:off x="10489793" y="2140497"/>
            <a:ext cx="1458355" cy="1225136"/>
          </a:xfrm>
          <a:prstGeom prst="rect">
            <a:avLst/>
          </a:prstGeom>
          <a:solidFill>
            <a:srgbClr val="1D8900">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338328"/>
          <a:lstStyle/>
          <a:p>
            <a:pPr eaLnBrk="1" fontAlgn="auto" hangingPunct="1">
              <a:spcBef>
                <a:spcPts val="0"/>
              </a:spcBef>
              <a:spcAft>
                <a:spcPts val="0"/>
              </a:spcAft>
              <a:defRPr/>
            </a:pPr>
            <a:r>
              <a:rPr lang="en-US" sz="1000">
                <a:solidFill>
                  <a:srgbClr val="1E8900"/>
                </a:solidFill>
                <a:latin typeface="Arial" panose="020B0604020202020204" pitchFamily="34" charset="0"/>
                <a:cs typeface="Arial" panose="020B0604020202020204" pitchFamily="34" charset="0"/>
              </a:rPr>
              <a:t>test_public_2</a:t>
            </a:r>
          </a:p>
          <a:p>
            <a:pPr eaLnBrk="1" fontAlgn="auto" hangingPunct="1">
              <a:spcBef>
                <a:spcPts val="0"/>
              </a:spcBef>
              <a:spcAft>
                <a:spcPts val="0"/>
              </a:spcAft>
              <a:defRPr/>
            </a:pPr>
            <a:r>
              <a:rPr lang="en-US" sz="1000">
                <a:solidFill>
                  <a:srgbClr val="1E8900"/>
                </a:solidFill>
                <a:latin typeface="Arial" panose="020B0604020202020204" pitchFamily="34" charset="0"/>
                <a:cs typeface="Arial" panose="020B0604020202020204" pitchFamily="34" charset="0"/>
              </a:rPr>
              <a:t>11.2.1.0/24</a:t>
            </a:r>
          </a:p>
          <a:p>
            <a:pPr eaLnBrk="1" fontAlgn="auto" hangingPunct="1">
              <a:spcBef>
                <a:spcPts val="0"/>
              </a:spcBef>
              <a:spcAft>
                <a:spcPts val="0"/>
              </a:spcAft>
              <a:defRPr/>
            </a:pPr>
            <a:endParaRPr lang="en-US" sz="1000">
              <a:solidFill>
                <a:srgbClr val="1E8900"/>
              </a:solidFill>
              <a:latin typeface="Arial" panose="020B0604020202020204" pitchFamily="34" charset="0"/>
              <a:cs typeface="Arial" panose="020B0604020202020204" pitchFamily="34" charset="0"/>
            </a:endParaRPr>
          </a:p>
        </p:txBody>
      </p:sp>
      <p:pic>
        <p:nvPicPr>
          <p:cNvPr id="47" name="Graphic 13">
            <a:extLst>
              <a:ext uri="{FF2B5EF4-FFF2-40B4-BE49-F238E27FC236}">
                <a16:creationId xmlns:a16="http://schemas.microsoft.com/office/drawing/2014/main" id="{16A86981-1373-464B-BD51-FC18122D407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93926" y="2140497"/>
            <a:ext cx="253225" cy="2318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 name="Graphic 35">
            <a:extLst>
              <a:ext uri="{FF2B5EF4-FFF2-40B4-BE49-F238E27FC236}">
                <a16:creationId xmlns:a16="http://schemas.microsoft.com/office/drawing/2014/main" id="{B9B27CF6-FFFF-46B3-ADB0-4C6F5A32E8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95837" y="4658235"/>
            <a:ext cx="245466" cy="244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 name="Rectangle 48">
            <a:extLst>
              <a:ext uri="{FF2B5EF4-FFF2-40B4-BE49-F238E27FC236}">
                <a16:creationId xmlns:a16="http://schemas.microsoft.com/office/drawing/2014/main" id="{EEB0D559-2521-47BA-B6F7-EDA0751DF35D}"/>
              </a:ext>
            </a:extLst>
          </p:cNvPr>
          <p:cNvSpPr/>
          <p:nvPr/>
        </p:nvSpPr>
        <p:spPr bwMode="auto">
          <a:xfrm>
            <a:off x="10451969" y="1864732"/>
            <a:ext cx="1618111" cy="3788408"/>
          </a:xfrm>
          <a:prstGeom prst="rect">
            <a:avLst/>
          </a:prstGeom>
          <a:noFill/>
          <a:ln w="12700">
            <a:solidFill>
              <a:srgbClr val="5B9CD5"/>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r>
              <a:rPr lang="en-US" sz="1000">
                <a:solidFill>
                  <a:srgbClr val="5B9CD5"/>
                </a:solidFill>
                <a:latin typeface="Arial" panose="020B0604020202020204" pitchFamily="34" charset="0"/>
                <a:cs typeface="Arial" panose="020B0604020202020204" pitchFamily="34" charset="0"/>
              </a:rPr>
              <a:t>use1-az2</a:t>
            </a:r>
          </a:p>
        </p:txBody>
      </p:sp>
      <p:pic>
        <p:nvPicPr>
          <p:cNvPr id="50" name="Graphic 6">
            <a:extLst>
              <a:ext uri="{FF2B5EF4-FFF2-40B4-BE49-F238E27FC236}">
                <a16:creationId xmlns:a16="http://schemas.microsoft.com/office/drawing/2014/main" id="{B5D2DB87-9469-4540-9817-EE67ECB011B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81797" y="5138204"/>
            <a:ext cx="299457" cy="290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 name="Graphic 6">
            <a:extLst>
              <a:ext uri="{FF2B5EF4-FFF2-40B4-BE49-F238E27FC236}">
                <a16:creationId xmlns:a16="http://schemas.microsoft.com/office/drawing/2014/main" id="{89AD9CB1-CF8C-4833-A398-69B61F55819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080740" y="5136214"/>
            <a:ext cx="301512" cy="29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 name="Rectangle 52">
            <a:extLst>
              <a:ext uri="{FF2B5EF4-FFF2-40B4-BE49-F238E27FC236}">
                <a16:creationId xmlns:a16="http://schemas.microsoft.com/office/drawing/2014/main" id="{DCC9B929-CEF7-44D1-B6E8-22C49664E125}"/>
              </a:ext>
            </a:extLst>
          </p:cNvPr>
          <p:cNvSpPr/>
          <p:nvPr/>
        </p:nvSpPr>
        <p:spPr bwMode="auto">
          <a:xfrm>
            <a:off x="8646160" y="2548441"/>
            <a:ext cx="3383280" cy="244862"/>
          </a:xfrm>
          <a:prstGeom prst="rect">
            <a:avLst/>
          </a:prstGeom>
          <a:noFill/>
          <a:ln w="12700">
            <a:solidFill>
              <a:srgbClr val="D86613"/>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endParaRPr lang="en-US" sz="1000">
              <a:solidFill>
                <a:srgbClr val="D86613"/>
              </a:solidFill>
            </a:endParaRPr>
          </a:p>
          <a:p>
            <a:pPr algn="ctr" eaLnBrk="1" fontAlgn="auto" hangingPunct="1">
              <a:spcBef>
                <a:spcPts val="0"/>
              </a:spcBef>
              <a:spcAft>
                <a:spcPts val="0"/>
              </a:spcAft>
              <a:defRPr/>
            </a:pPr>
            <a:endParaRPr lang="en-US" sz="1000">
              <a:solidFill>
                <a:srgbClr val="D86613"/>
              </a:solidFill>
              <a:latin typeface="Arial" panose="020B0604020202020204" pitchFamily="34" charset="0"/>
              <a:cs typeface="Arial" panose="020B0604020202020204" pitchFamily="34" charset="0"/>
            </a:endParaRPr>
          </a:p>
        </p:txBody>
      </p:sp>
      <p:pic>
        <p:nvPicPr>
          <p:cNvPr id="55" name="Graphic 16">
            <a:extLst>
              <a:ext uri="{FF2B5EF4-FFF2-40B4-BE49-F238E27FC236}">
                <a16:creationId xmlns:a16="http://schemas.microsoft.com/office/drawing/2014/main" id="{12640047-72BE-4972-8A2E-55DAB5B07B8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262811" y="2543449"/>
            <a:ext cx="248217" cy="246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 name="Rectangle 55">
            <a:extLst>
              <a:ext uri="{FF2B5EF4-FFF2-40B4-BE49-F238E27FC236}">
                <a16:creationId xmlns:a16="http://schemas.microsoft.com/office/drawing/2014/main" id="{82DCBDFA-650C-459C-A276-3534EA1F08CC}"/>
              </a:ext>
            </a:extLst>
          </p:cNvPr>
          <p:cNvSpPr/>
          <p:nvPr/>
        </p:nvSpPr>
        <p:spPr bwMode="auto">
          <a:xfrm>
            <a:off x="8657734" y="3911380"/>
            <a:ext cx="3383280" cy="244862"/>
          </a:xfrm>
          <a:prstGeom prst="rect">
            <a:avLst/>
          </a:prstGeom>
          <a:noFill/>
          <a:ln w="12700">
            <a:solidFill>
              <a:srgbClr val="D86613"/>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endParaRPr lang="en-US" sz="1000">
              <a:solidFill>
                <a:srgbClr val="D86613"/>
              </a:solidFill>
            </a:endParaRPr>
          </a:p>
          <a:p>
            <a:pPr algn="ctr" eaLnBrk="1" fontAlgn="auto" hangingPunct="1">
              <a:spcBef>
                <a:spcPts val="0"/>
              </a:spcBef>
              <a:spcAft>
                <a:spcPts val="0"/>
              </a:spcAft>
              <a:defRPr/>
            </a:pPr>
            <a:endParaRPr lang="en-US" sz="1000">
              <a:solidFill>
                <a:srgbClr val="D86613"/>
              </a:solidFill>
              <a:latin typeface="Arial" panose="020B0604020202020204" pitchFamily="34" charset="0"/>
              <a:cs typeface="Arial" panose="020B0604020202020204" pitchFamily="34" charset="0"/>
            </a:endParaRPr>
          </a:p>
        </p:txBody>
      </p:sp>
      <p:pic>
        <p:nvPicPr>
          <p:cNvPr id="57" name="Graphic 16">
            <a:extLst>
              <a:ext uri="{FF2B5EF4-FFF2-40B4-BE49-F238E27FC236}">
                <a16:creationId xmlns:a16="http://schemas.microsoft.com/office/drawing/2014/main" id="{869C3F4A-82C6-4491-A05B-7AB47863019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274385" y="3917333"/>
            <a:ext cx="248217" cy="246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 name="Graphic 21">
            <a:extLst>
              <a:ext uri="{FF2B5EF4-FFF2-40B4-BE49-F238E27FC236}">
                <a16:creationId xmlns:a16="http://schemas.microsoft.com/office/drawing/2014/main" id="{5C65EBA3-4615-4F41-A621-5254A511118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281797" y="2564497"/>
            <a:ext cx="212766" cy="2048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 name="Graphic 21">
            <a:extLst>
              <a:ext uri="{FF2B5EF4-FFF2-40B4-BE49-F238E27FC236}">
                <a16:creationId xmlns:a16="http://schemas.microsoft.com/office/drawing/2014/main" id="{C2BE0A97-3CEE-4C0A-AB3C-7E8C39E49FE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080740" y="2585545"/>
            <a:ext cx="212766" cy="2048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 name="Graphic 21">
            <a:extLst>
              <a:ext uri="{FF2B5EF4-FFF2-40B4-BE49-F238E27FC236}">
                <a16:creationId xmlns:a16="http://schemas.microsoft.com/office/drawing/2014/main" id="{15A0327A-0324-4846-BEFF-10BBFF38C94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293371" y="3930412"/>
            <a:ext cx="212766" cy="2048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 name="Graphic 21">
            <a:extLst>
              <a:ext uri="{FF2B5EF4-FFF2-40B4-BE49-F238E27FC236}">
                <a16:creationId xmlns:a16="http://schemas.microsoft.com/office/drawing/2014/main" id="{80FB4282-F482-47C9-9CC4-175FE987F6B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092314" y="3938381"/>
            <a:ext cx="212766" cy="2048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 name="Graphic 17">
            <a:extLst>
              <a:ext uri="{FF2B5EF4-FFF2-40B4-BE49-F238E27FC236}">
                <a16:creationId xmlns:a16="http://schemas.microsoft.com/office/drawing/2014/main" id="{C3DCC8B3-79DD-4907-B6DE-EBC2D9E794E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236630" y="2879880"/>
            <a:ext cx="330584" cy="317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Rectangle 30">
            <a:extLst>
              <a:ext uri="{FF2B5EF4-FFF2-40B4-BE49-F238E27FC236}">
                <a16:creationId xmlns:a16="http://schemas.microsoft.com/office/drawing/2014/main" id="{4068A245-C6E0-47ED-8F82-6E623A0FEEAE}"/>
              </a:ext>
            </a:extLst>
          </p:cNvPr>
          <p:cNvSpPr/>
          <p:nvPr/>
        </p:nvSpPr>
        <p:spPr>
          <a:xfrm>
            <a:off x="8472668" y="1461765"/>
            <a:ext cx="3657600" cy="4470260"/>
          </a:xfrm>
          <a:prstGeom prst="rect">
            <a:avLst/>
          </a:prstGeom>
          <a:noFill/>
          <a:ln w="12700">
            <a:solidFill>
              <a:srgbClr val="1E8900"/>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a:ln w="0"/>
              <a:solidFill>
                <a:srgbClr val="1E8900"/>
              </a:solidFill>
              <a:latin typeface="Arial" panose="020B0604020202020204" pitchFamily="34" charset="0"/>
              <a:cs typeface="Arial" panose="020B0604020202020204" pitchFamily="34" charset="0"/>
            </a:endParaRPr>
          </a:p>
        </p:txBody>
      </p:sp>
      <p:pic>
        <p:nvPicPr>
          <p:cNvPr id="32" name="Graphic 21">
            <a:extLst>
              <a:ext uri="{FF2B5EF4-FFF2-40B4-BE49-F238E27FC236}">
                <a16:creationId xmlns:a16="http://schemas.microsoft.com/office/drawing/2014/main" id="{09961D56-3585-4233-9C60-89F977134D1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472668" y="1461765"/>
            <a:ext cx="3302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Title 1">
            <a:extLst>
              <a:ext uri="{FF2B5EF4-FFF2-40B4-BE49-F238E27FC236}">
                <a16:creationId xmlns:a16="http://schemas.microsoft.com/office/drawing/2014/main" id="{988263EA-1CD8-4503-9AA8-A82ABFA6D202}"/>
              </a:ext>
            </a:extLst>
          </p:cNvPr>
          <p:cNvSpPr txBox="1">
            <a:spLocks/>
          </p:cNvSpPr>
          <p:nvPr/>
        </p:nvSpPr>
        <p:spPr>
          <a:xfrm>
            <a:off x="5023285" y="1234290"/>
            <a:ext cx="3536193" cy="7794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b="0" i="0" kern="1200">
                <a:solidFill>
                  <a:schemeClr val="bg1"/>
                </a:solidFill>
                <a:latin typeface="Amazon Ember Light" charset="0"/>
                <a:ea typeface="Amazon Ember Light" charset="0"/>
                <a:cs typeface="Amazon Ember Light" charset="0"/>
              </a:defRPr>
            </a:lvl1pPr>
          </a:lstStyle>
          <a:p>
            <a:pPr eaLnBrk="1" fontAlgn="auto" hangingPunct="1">
              <a:spcBef>
                <a:spcPts val="0"/>
              </a:spcBef>
              <a:spcAft>
                <a:spcPts val="0"/>
              </a:spcAft>
              <a:defRPr/>
            </a:pPr>
            <a:r>
              <a:rPr lang="en-US" sz="3600">
                <a:ln w="0"/>
                <a:solidFill>
                  <a:srgbClr val="1E8900"/>
                </a:solidFill>
                <a:latin typeface="Arial" panose="020B0604020202020204" pitchFamily="34" charset="0"/>
                <a:cs typeface="Arial" panose="020B0604020202020204" pitchFamily="34" charset="0"/>
              </a:rPr>
              <a:t>VPC 2 (Testing)</a:t>
            </a:r>
          </a:p>
        </p:txBody>
      </p:sp>
      <p:sp>
        <p:nvSpPr>
          <p:cNvPr id="2" name="Rectangle 1">
            <a:extLst>
              <a:ext uri="{FF2B5EF4-FFF2-40B4-BE49-F238E27FC236}">
                <a16:creationId xmlns:a16="http://schemas.microsoft.com/office/drawing/2014/main" id="{076B7F80-E938-4C33-BBC3-CCF4C61F344B}"/>
              </a:ext>
            </a:extLst>
          </p:cNvPr>
          <p:cNvSpPr/>
          <p:nvPr/>
        </p:nvSpPr>
        <p:spPr>
          <a:xfrm>
            <a:off x="677119" y="3055716"/>
            <a:ext cx="405114" cy="2372523"/>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2B1934BB-925C-4A55-AFFA-778AC7DA4A1B}"/>
              </a:ext>
            </a:extLst>
          </p:cNvPr>
          <p:cNvSpPr/>
          <p:nvPr/>
        </p:nvSpPr>
        <p:spPr>
          <a:xfrm>
            <a:off x="6452885" y="3055716"/>
            <a:ext cx="289367" cy="2372523"/>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7E5DB41B-AEB5-413F-AF11-099129C1BA27}"/>
              </a:ext>
            </a:extLst>
          </p:cNvPr>
          <p:cNvSpPr/>
          <p:nvPr/>
        </p:nvSpPr>
        <p:spPr>
          <a:xfrm>
            <a:off x="238539" y="6512560"/>
            <a:ext cx="3815301" cy="2383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301927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itle 1">
            <a:extLst>
              <a:ext uri="{FF2B5EF4-FFF2-40B4-BE49-F238E27FC236}">
                <a16:creationId xmlns:a16="http://schemas.microsoft.com/office/drawing/2014/main" id="{9EE701C9-5F50-A547-B8BF-67376F96660F}"/>
              </a:ext>
            </a:extLst>
          </p:cNvPr>
          <p:cNvSpPr txBox="1">
            <a:spLocks/>
          </p:cNvSpPr>
          <p:nvPr/>
        </p:nvSpPr>
        <p:spPr>
          <a:xfrm>
            <a:off x="390939" y="382060"/>
            <a:ext cx="11115261" cy="7794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b="0" i="0" kern="1200">
                <a:solidFill>
                  <a:schemeClr val="bg1"/>
                </a:solidFill>
                <a:latin typeface="Amazon Ember Light" charset="0"/>
                <a:ea typeface="Amazon Ember Light" charset="0"/>
                <a:cs typeface="Amazon Ember Light" charset="0"/>
              </a:defRPr>
            </a:lvl1pPr>
          </a:lstStyle>
          <a:p>
            <a:r>
              <a:rPr lang="en-US" sz="3200"/>
              <a:t>Instances Configuration</a:t>
            </a:r>
          </a:p>
        </p:txBody>
      </p:sp>
      <p:graphicFrame>
        <p:nvGraphicFramePr>
          <p:cNvPr id="7" name="Table 6">
            <a:extLst>
              <a:ext uri="{FF2B5EF4-FFF2-40B4-BE49-F238E27FC236}">
                <a16:creationId xmlns:a16="http://schemas.microsoft.com/office/drawing/2014/main" id="{8E54EBAB-2988-2E40-918E-44FB1A35023D}"/>
              </a:ext>
            </a:extLst>
          </p:cNvPr>
          <p:cNvGraphicFramePr>
            <a:graphicFrameLocks noGrp="1"/>
          </p:cNvGraphicFramePr>
          <p:nvPr>
            <p:extLst>
              <p:ext uri="{D42A27DB-BD31-4B8C-83A1-F6EECF244321}">
                <p14:modId xmlns:p14="http://schemas.microsoft.com/office/powerpoint/2010/main" val="3161221951"/>
              </p:ext>
            </p:extLst>
          </p:nvPr>
        </p:nvGraphicFramePr>
        <p:xfrm>
          <a:off x="194573" y="2081604"/>
          <a:ext cx="11684519" cy="3661766"/>
        </p:xfrm>
        <a:graphic>
          <a:graphicData uri="http://schemas.openxmlformats.org/drawingml/2006/table">
            <a:tbl>
              <a:tblPr firstRow="1" bandRow="1"/>
              <a:tblGrid>
                <a:gridCol w="849278">
                  <a:extLst>
                    <a:ext uri="{9D8B030D-6E8A-4147-A177-3AD203B41FA5}">
                      <a16:colId xmlns:a16="http://schemas.microsoft.com/office/drawing/2014/main" val="20000"/>
                    </a:ext>
                  </a:extLst>
                </a:gridCol>
                <a:gridCol w="1716981">
                  <a:extLst>
                    <a:ext uri="{9D8B030D-6E8A-4147-A177-3AD203B41FA5}">
                      <a16:colId xmlns:a16="http://schemas.microsoft.com/office/drawing/2014/main" val="20001"/>
                    </a:ext>
                  </a:extLst>
                </a:gridCol>
                <a:gridCol w="1508632">
                  <a:extLst>
                    <a:ext uri="{9D8B030D-6E8A-4147-A177-3AD203B41FA5}">
                      <a16:colId xmlns:a16="http://schemas.microsoft.com/office/drawing/2014/main" val="20002"/>
                    </a:ext>
                  </a:extLst>
                </a:gridCol>
                <a:gridCol w="1294890">
                  <a:extLst>
                    <a:ext uri="{9D8B030D-6E8A-4147-A177-3AD203B41FA5}">
                      <a16:colId xmlns:a16="http://schemas.microsoft.com/office/drawing/2014/main" val="20003"/>
                    </a:ext>
                  </a:extLst>
                </a:gridCol>
                <a:gridCol w="1657749">
                  <a:extLst>
                    <a:ext uri="{9D8B030D-6E8A-4147-A177-3AD203B41FA5}">
                      <a16:colId xmlns:a16="http://schemas.microsoft.com/office/drawing/2014/main" val="20004"/>
                    </a:ext>
                  </a:extLst>
                </a:gridCol>
                <a:gridCol w="2269622">
                  <a:extLst>
                    <a:ext uri="{9D8B030D-6E8A-4147-A177-3AD203B41FA5}">
                      <a16:colId xmlns:a16="http://schemas.microsoft.com/office/drawing/2014/main" val="20005"/>
                    </a:ext>
                  </a:extLst>
                </a:gridCol>
                <a:gridCol w="1511030">
                  <a:extLst>
                    <a:ext uri="{9D8B030D-6E8A-4147-A177-3AD203B41FA5}">
                      <a16:colId xmlns:a16="http://schemas.microsoft.com/office/drawing/2014/main" val="20006"/>
                    </a:ext>
                  </a:extLst>
                </a:gridCol>
                <a:gridCol w="876337">
                  <a:extLst>
                    <a:ext uri="{9D8B030D-6E8A-4147-A177-3AD203B41FA5}">
                      <a16:colId xmlns:a16="http://schemas.microsoft.com/office/drawing/2014/main" val="20007"/>
                    </a:ext>
                  </a:extLst>
                </a:gridCol>
              </a:tblGrid>
              <a:tr h="232479">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algn="ctr"/>
                      <a:r>
                        <a:rPr lang="en-US" sz="1800" b="1">
                          <a:solidFill>
                            <a:schemeClr val="bg1"/>
                          </a:solidFill>
                          <a:latin typeface="Amazon Ember" panose="020B0603020204020204" pitchFamily="34" charset="0"/>
                          <a:ea typeface="Amazon Ember" panose="020B0603020204020204" pitchFamily="34" charset="0"/>
                          <a:cs typeface="Amazon Ember" panose="020B0603020204020204" pitchFamily="34" charset="0"/>
                        </a:rPr>
                        <a:t>Tier</a:t>
                      </a:r>
                    </a:p>
                  </a:txBody>
                  <a:tcPr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chemeClr val="accent2">
                        <a:lumMod val="50000"/>
                      </a:schemeClr>
                    </a:solidFill>
                  </a:tcPr>
                </a:tc>
                <a:tc>
                  <a:txBody>
                    <a:bodyPr/>
                    <a:lstStyle/>
                    <a:p>
                      <a:pPr algn="ctr"/>
                      <a:r>
                        <a:rPr lang="en-US" sz="1800" b="1" u="none">
                          <a:solidFill>
                            <a:schemeClr val="bg1"/>
                          </a:solidFill>
                          <a:latin typeface="Amazon Ember" panose="020B0603020204020204" pitchFamily="34" charset="0"/>
                          <a:ea typeface="Amazon Ember" panose="020B0603020204020204" pitchFamily="34" charset="0"/>
                          <a:cs typeface="Amazon Ember" panose="020B0603020204020204" pitchFamily="34" charset="0"/>
                        </a:rPr>
                        <a:t>Tag</a:t>
                      </a:r>
                      <a:r>
                        <a:rPr lang="en-US" sz="1800" b="1">
                          <a:solidFill>
                            <a:schemeClr val="bg1"/>
                          </a:solidFill>
                          <a:latin typeface="Amazon Ember" panose="020B0603020204020204" pitchFamily="34" charset="0"/>
                          <a:ea typeface="Amazon Ember" panose="020B0603020204020204" pitchFamily="34" charset="0"/>
                          <a:cs typeface="Amazon Ember" panose="020B0603020204020204" pitchFamily="34" charset="0"/>
                        </a:rPr>
                        <a:t>*</a:t>
                      </a:r>
                    </a:p>
                  </a:txBody>
                  <a:tcPr anchor="ct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mpd="sng">
                      <a:solidFill>
                        <a:sysClr val="windowText" lastClr="000000"/>
                      </a:solidFill>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accent2">
                        <a:lumMod val="50000"/>
                      </a:schemeClr>
                    </a:solidFill>
                  </a:tcPr>
                </a:tc>
                <a:tc>
                  <a:txBody>
                    <a:bodyPr/>
                    <a:lstStyle/>
                    <a:p>
                      <a:pPr algn="ctr"/>
                      <a:r>
                        <a:rPr lang="en-US" sz="1800" b="1">
                          <a:solidFill>
                            <a:schemeClr val="bg1"/>
                          </a:solidFill>
                          <a:latin typeface="Amazon Ember" panose="020B0603020204020204" pitchFamily="34" charset="0"/>
                          <a:ea typeface="Amazon Ember" panose="020B0603020204020204" pitchFamily="34" charset="0"/>
                          <a:cs typeface="Amazon Ember" panose="020B0603020204020204" pitchFamily="34" charset="0"/>
                        </a:rPr>
                        <a:t>OS</a:t>
                      </a:r>
                    </a:p>
                  </a:txBody>
                  <a:tcPr anchor="ct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mpd="sng">
                      <a:solidFill>
                        <a:sysClr val="windowText" lastClr="000000"/>
                      </a:solidFill>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accent2">
                        <a:lumMod val="50000"/>
                      </a:schemeClr>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algn="ctr"/>
                      <a:r>
                        <a:rPr lang="en-US" sz="1800" b="1" u="none">
                          <a:solidFill>
                            <a:schemeClr val="bg1"/>
                          </a:solidFill>
                          <a:latin typeface="Amazon Ember" panose="020B0603020204020204" pitchFamily="34" charset="0"/>
                          <a:ea typeface="Amazon Ember" panose="020B0603020204020204" pitchFamily="34" charset="0"/>
                          <a:cs typeface="Amazon Ember" panose="020B0603020204020204" pitchFamily="34" charset="0"/>
                        </a:rPr>
                        <a:t>Type</a:t>
                      </a:r>
                    </a:p>
                  </a:txBody>
                  <a:tcPr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chemeClr val="accent2">
                        <a:lumMod val="50000"/>
                      </a:schemeClr>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algn="ctr"/>
                      <a:r>
                        <a:rPr lang="en-US" sz="1800" b="1">
                          <a:solidFill>
                            <a:schemeClr val="bg1"/>
                          </a:solidFill>
                          <a:latin typeface="Amazon Ember" panose="020B0603020204020204" pitchFamily="34" charset="0"/>
                          <a:ea typeface="Amazon Ember" panose="020B0603020204020204" pitchFamily="34" charset="0"/>
                          <a:cs typeface="Amazon Ember" panose="020B0603020204020204" pitchFamily="34" charset="0"/>
                        </a:rPr>
                        <a:t>Size </a:t>
                      </a:r>
                    </a:p>
                  </a:txBody>
                  <a:tcPr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chemeClr val="accent2">
                        <a:lumMod val="50000"/>
                      </a:schemeClr>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algn="ctr"/>
                      <a:r>
                        <a:rPr lang="en-US" sz="1800" b="1">
                          <a:solidFill>
                            <a:schemeClr val="bg1"/>
                          </a:solidFill>
                          <a:latin typeface="Amazon Ember" panose="020B0603020204020204" pitchFamily="34" charset="0"/>
                          <a:ea typeface="Amazon Ember" panose="020B0603020204020204" pitchFamily="34" charset="0"/>
                          <a:cs typeface="Amazon Ember" panose="020B0603020204020204" pitchFamily="34" charset="0"/>
                        </a:rPr>
                        <a:t>Justification</a:t>
                      </a:r>
                    </a:p>
                  </a:txBody>
                  <a:tcPr anchor="ct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mpd="sng">
                      <a:solidFill>
                        <a:sysClr val="windowText" lastClr="000000"/>
                      </a:solidFill>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accent2">
                        <a:lumMod val="50000"/>
                      </a:schemeClr>
                    </a:solidFill>
                  </a:tcPr>
                </a:tc>
                <a:tc>
                  <a:txBody>
                    <a:bodyPr/>
                    <a:lstStyle/>
                    <a:p>
                      <a:pPr algn="ctr"/>
                      <a:r>
                        <a:rPr lang="en-US" sz="1800" b="1">
                          <a:solidFill>
                            <a:schemeClr val="bg1"/>
                          </a:solidFill>
                          <a:latin typeface="Amazon Ember" panose="020B0603020204020204" pitchFamily="34" charset="0"/>
                          <a:ea typeface="Amazon Ember" panose="020B0603020204020204" pitchFamily="34" charset="0"/>
                          <a:cs typeface="Amazon Ember" panose="020B0603020204020204" pitchFamily="34" charset="0"/>
                        </a:rPr>
                        <a:t># of </a:t>
                      </a:r>
                      <a:r>
                        <a:rPr lang="en-US" sz="1800" b="1" u="none">
                          <a:solidFill>
                            <a:schemeClr val="bg1"/>
                          </a:solidFill>
                          <a:latin typeface="Amazon Ember" panose="020B0603020204020204" pitchFamily="34" charset="0"/>
                          <a:ea typeface="Amazon Ember" panose="020B0603020204020204" pitchFamily="34" charset="0"/>
                          <a:cs typeface="Amazon Ember" panose="020B0603020204020204" pitchFamily="34" charset="0"/>
                        </a:rPr>
                        <a:t>instances</a:t>
                      </a:r>
                    </a:p>
                  </a:txBody>
                  <a:tcPr anchor="ct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mpd="sng">
                      <a:solidFill>
                        <a:sysClr val="windowText" lastClr="000000"/>
                      </a:solidFill>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accent2">
                        <a:lumMod val="50000"/>
                      </a:schemeClr>
                    </a:solidFill>
                  </a:tcPr>
                </a:tc>
                <a:tc>
                  <a:txBody>
                    <a:bodyPr/>
                    <a:lstStyle/>
                    <a:p>
                      <a:pPr algn="ctr"/>
                      <a:r>
                        <a:rPr lang="en-US" sz="1800" b="1" u="none">
                          <a:solidFill>
                            <a:schemeClr val="bg1"/>
                          </a:solidFill>
                          <a:latin typeface="Amazon Ember" panose="020B0603020204020204" pitchFamily="34" charset="0"/>
                          <a:ea typeface="Amazon Ember" panose="020B0603020204020204" pitchFamily="34" charset="0"/>
                          <a:cs typeface="Amazon Ember" panose="020B0603020204020204" pitchFamily="34" charset="0"/>
                        </a:rPr>
                        <a:t>User Data?</a:t>
                      </a:r>
                    </a:p>
                  </a:txBody>
                  <a:tcPr anchor="ctr">
                    <a:lnL w="12700" cmpd="sng">
                      <a:solidFill>
                        <a:sysClr val="windowText" lastClr="000000"/>
                      </a:solidFill>
                    </a:lnL>
                    <a:lnR w="12700" cmpd="sng">
                      <a:solidFill>
                        <a:sysClr val="windowText" lastClr="000000"/>
                      </a:solidFill>
                    </a:lnR>
                    <a:lnT w="12700" cmpd="sng">
                      <a:solidFill>
                        <a:sysClr val="windowText" lastClr="000000"/>
                      </a:solidFill>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accent2">
                        <a:lumMod val="50000"/>
                      </a:schemeClr>
                    </a:solidFill>
                  </a:tcPr>
                </a:tc>
                <a:extLst>
                  <a:ext uri="{0D108BD9-81ED-4DB2-BD59-A6C34878D82A}">
                    <a16:rowId xmlns:a16="http://schemas.microsoft.com/office/drawing/2014/main" val="10000"/>
                  </a:ext>
                </a:extLst>
              </a:tr>
              <a:tr h="1171674">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algn="ctr"/>
                      <a:r>
                        <a:rPr lang="en-US" sz="1600" u="none">
                          <a:solidFill>
                            <a:schemeClr val="bg1"/>
                          </a:solidFill>
                          <a:latin typeface="Amazon Ember" panose="020B0603020204020204" pitchFamily="34" charset="0"/>
                          <a:ea typeface="Amazon Ember" panose="020B0603020204020204" pitchFamily="34" charset="0"/>
                          <a:cs typeface="Amazon Ember" panose="020B0603020204020204" pitchFamily="34" charset="0"/>
                        </a:rPr>
                        <a:t>Web</a:t>
                      </a:r>
                    </a:p>
                  </a:txBody>
                  <a:tcPr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chemeClr val="accent2">
                        <a:lumMod val="50000"/>
                      </a:schemeClr>
                    </a:solidFill>
                  </a:tcPr>
                </a:tc>
                <a:tc>
                  <a:txBody>
                    <a:bodyPr/>
                    <a:lstStyle/>
                    <a:p>
                      <a:pPr marL="0" algn="l" defTabSz="457200" rtl="0" eaLnBrk="1" latinLnBrk="0" hangingPunct="1"/>
                      <a:r>
                        <a:rPr lang="en-US" sz="1400" u="none" kern="1200">
                          <a:solidFill>
                            <a:schemeClr val="tx1"/>
                          </a:solidFill>
                          <a:latin typeface="Amazon Ember" panose="020B0603020204020204" pitchFamily="34" charset="0"/>
                          <a:ea typeface="Amazon Ember" panose="020B0603020204020204" pitchFamily="34" charset="0"/>
                          <a:cs typeface="Amazon Ember" panose="020B0603020204020204" pitchFamily="34" charset="0"/>
                        </a:rPr>
                        <a:t>Key</a:t>
                      </a:r>
                      <a:r>
                        <a:rPr lang="en-US" sz="1400" kern="120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rPr>
                        <a:t> = Name</a:t>
                      </a:r>
                    </a:p>
                    <a:p>
                      <a:pPr marL="0" algn="l" defTabSz="457200" rtl="0" eaLnBrk="1" latinLnBrk="0" hangingPunct="1"/>
                      <a:r>
                        <a:rPr lang="en-US" sz="1400" u="none" kern="120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rPr>
                        <a:t>Value</a:t>
                      </a:r>
                      <a:r>
                        <a:rPr lang="en-US" sz="1400" kern="120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rPr>
                        <a:t> = web-tier</a:t>
                      </a:r>
                      <a:endParaRPr lang="en-US" sz="1400" kern="120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a:txBody>
                  <a:tcPr anchor="ct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kern="120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rPr>
                        <a:t>MS Windows Server 2016 </a:t>
                      </a:r>
                      <a:r>
                        <a:rPr lang="en-US" sz="1600">
                          <a:solidFill>
                            <a:schemeClr val="tx1"/>
                          </a:solidFill>
                          <a:latin typeface="Amazon Ember" panose="02000000000000000000" pitchFamily="2" charset="0"/>
                          <a:ea typeface="Amazon Ember" panose="02000000000000000000" pitchFamily="2" charset="0"/>
                          <a:cs typeface="Amazon Ember" panose="020B0603020204020204" pitchFamily="34" charset="0"/>
                        </a:rPr>
                        <a:t>with </a:t>
                      </a:r>
                      <a:r>
                        <a:rPr lang="en-US" altLang="zh-CN" sz="1600">
                          <a:solidFill>
                            <a:schemeClr val="tx1"/>
                          </a:solidFill>
                          <a:latin typeface="Amazon Ember" panose="02000000000000000000" pitchFamily="2" charset="0"/>
                          <a:ea typeface="Amazon Ember" panose="02000000000000000000" pitchFamily="2" charset="0"/>
                          <a:cs typeface="Amazon Ember" panose="020B0603020204020204" pitchFamily="34" charset="0"/>
                        </a:rPr>
                        <a:t>IIS</a:t>
                      </a:r>
                      <a:endParaRPr lang="en-US" sz="1600">
                        <a:solidFill>
                          <a:schemeClr val="tx1"/>
                        </a:solidFill>
                        <a:latin typeface="Amazon Ember" panose="02000000000000000000" pitchFamily="2" charset="0"/>
                        <a:ea typeface="Amazon Ember" panose="02000000000000000000" pitchFamily="2" charset="0"/>
                        <a:cs typeface="Amazon Ember" panose="020B0603020204020204" pitchFamily="34" charset="0"/>
                      </a:endParaRPr>
                    </a:p>
                  </a:txBody>
                  <a:tcPr anchor="ct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r>
                        <a:rPr lang="en-US" sz="1600" b="0" i="0" kern="1200">
                          <a:solidFill>
                            <a:schemeClr val="tx1"/>
                          </a:solidFill>
                          <a:effectLst/>
                          <a:latin typeface="Calibri"/>
                          <a:ea typeface="+mn-ea"/>
                          <a:cs typeface="+mn-cs"/>
                        </a:rPr>
                        <a:t>t3.medium</a:t>
                      </a:r>
                      <a:endParaRPr lang="en-US" sz="1600" kern="120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a:txBody>
                  <a:tcPr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r>
                        <a:rPr lang="en-US" sz="1600" kern="1200">
                          <a:solidFill>
                            <a:schemeClr val="tx1"/>
                          </a:solidFill>
                          <a:latin typeface="Amazon Ember" panose="020B0603020204020204" pitchFamily="34" charset="0"/>
                          <a:ea typeface="Amazon Ember" panose="020B0603020204020204" pitchFamily="34" charset="0"/>
                          <a:cs typeface="Amazon Ember" panose="020B0603020204020204" pitchFamily="34" charset="0"/>
                        </a:rPr>
                        <a:t>2 CPUs,</a:t>
                      </a:r>
                    </a:p>
                    <a:p>
                      <a:r>
                        <a:rPr lang="en-US" sz="1600" kern="1200">
                          <a:solidFill>
                            <a:schemeClr val="tx1"/>
                          </a:solidFill>
                          <a:latin typeface="Amazon Ember" panose="020B0603020204020204" pitchFamily="34" charset="0"/>
                          <a:ea typeface="Amazon Ember" panose="020B0603020204020204" pitchFamily="34" charset="0"/>
                          <a:cs typeface="Amazon Ember" panose="020B0603020204020204" pitchFamily="34" charset="0"/>
                        </a:rPr>
                        <a:t>4-GB memory</a:t>
                      </a:r>
                    </a:p>
                  </a:txBody>
                  <a:tcPr anchor="ct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a:solidFill>
                            <a:schemeClr val="tx1"/>
                          </a:solidFill>
                          <a:effectLst/>
                        </a:rPr>
                        <a:t>Exactly matching the size of the current architecture</a:t>
                      </a:r>
                    </a:p>
                  </a:txBody>
                  <a:tcPr marL="30480" marR="30480" marT="30480" marB="30480" anchor="ct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p>
                      <a:pPr marL="0" algn="l" defTabSz="457200" rtl="0" eaLnBrk="1" latinLnBrk="0" hangingPunct="1">
                        <a:tabLst>
                          <a:tab pos="1262063" algn="r"/>
                        </a:tabLst>
                      </a:pPr>
                      <a:r>
                        <a:rPr lang="en-US" sz="1600" kern="1200">
                          <a:solidFill>
                            <a:schemeClr val="tx1"/>
                          </a:solidFill>
                          <a:latin typeface="Amazon Ember" panose="020B0603020204020204" pitchFamily="34" charset="0"/>
                          <a:ea typeface="Amazon Ember" panose="020B0603020204020204" pitchFamily="34" charset="0"/>
                          <a:cs typeface="Amazon Ember" panose="020B0603020204020204" pitchFamily="34" charset="0"/>
                        </a:rPr>
                        <a:t>2-4</a:t>
                      </a:r>
                    </a:p>
                  </a:txBody>
                  <a:tcPr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457200" rtl="0" eaLnBrk="1" latinLnBrk="0" hangingPunct="1">
                        <a:tabLst>
                          <a:tab pos="1262063" algn="r"/>
                        </a:tabLst>
                      </a:pPr>
                      <a:r>
                        <a:rPr lang="en-US" sz="1600" kern="1200">
                          <a:solidFill>
                            <a:schemeClr val="tx1"/>
                          </a:solidFill>
                          <a:latin typeface="Amazon Ember" panose="020B0603020204020204" pitchFamily="34" charset="0"/>
                          <a:ea typeface="Amazon Ember" panose="020B0603020204020204" pitchFamily="34" charset="0"/>
                          <a:cs typeface="Amazon Ember" panose="020B0603020204020204" pitchFamily="34" charset="0"/>
                        </a:rPr>
                        <a:t>Yes</a:t>
                      </a:r>
                    </a:p>
                  </a:txBody>
                  <a:tcPr anchor="ctr">
                    <a:lnL w="12700" cmpd="sng">
                      <a:solidFill>
                        <a:sysClr val="windowText" lastClr="000000"/>
                      </a:solidFill>
                    </a:lnL>
                    <a:lnR w="12700" cmpd="sng">
                      <a:solidFill>
                        <a:sysClr val="windowText" lastClr="000000"/>
                      </a:solidFill>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925006">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algn="ctr"/>
                      <a:r>
                        <a:rPr lang="en-US" sz="1600" u="none">
                          <a:solidFill>
                            <a:schemeClr val="bg1"/>
                          </a:solidFill>
                          <a:latin typeface="Amazon Ember" panose="020B0603020204020204" pitchFamily="34" charset="0"/>
                          <a:ea typeface="Amazon Ember" panose="020B0603020204020204" pitchFamily="34" charset="0"/>
                          <a:cs typeface="Amazon Ember" panose="020B0603020204020204" pitchFamily="34" charset="0"/>
                        </a:rPr>
                        <a:t>App</a:t>
                      </a:r>
                    </a:p>
                  </a:txBody>
                  <a:tcPr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chemeClr val="accent2">
                        <a:lumMod val="50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tx1"/>
                          </a:solidFill>
                          <a:effectLst/>
                          <a:uLnTx/>
                          <a:uFillTx/>
                          <a:latin typeface="Amazon Ember" panose="020B0603020204020204" pitchFamily="34" charset="0"/>
                          <a:ea typeface="Amazon Ember" panose="020B0603020204020204" pitchFamily="34" charset="0"/>
                          <a:cs typeface="Amazon Ember" panose="020B0603020204020204" pitchFamily="34" charset="0"/>
                        </a:rPr>
                        <a:t>Key = Name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tx1"/>
                          </a:solidFill>
                          <a:effectLst/>
                          <a:uLnTx/>
                          <a:uFillTx/>
                          <a:latin typeface="Amazon Ember" panose="020B0603020204020204" pitchFamily="34" charset="0"/>
                          <a:ea typeface="Amazon Ember" panose="020B0603020204020204" pitchFamily="34" charset="0"/>
                          <a:cs typeface="Amazon Ember" panose="020B0603020204020204" pitchFamily="34" charset="0"/>
                        </a:rPr>
                        <a:t>Value = app-tier</a:t>
                      </a:r>
                    </a:p>
                  </a:txBody>
                  <a:tcPr anchor="ct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kern="120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rPr>
                        <a:t>MS Windows Server 2016 </a:t>
                      </a:r>
                      <a:r>
                        <a:rPr lang="en-US" sz="1600">
                          <a:solidFill>
                            <a:schemeClr val="tx1"/>
                          </a:solidFill>
                          <a:latin typeface="Amazon Ember" panose="02000000000000000000" pitchFamily="2" charset="0"/>
                          <a:ea typeface="Amazon Ember" panose="02000000000000000000" pitchFamily="2" charset="0"/>
                          <a:cs typeface="Amazon Ember" panose="020B0603020204020204" pitchFamily="34" charset="0"/>
                        </a:rPr>
                        <a:t>with </a:t>
                      </a:r>
                      <a:r>
                        <a:rPr lang="en-US" altLang="zh-CN" sz="1600">
                          <a:solidFill>
                            <a:schemeClr val="tx1"/>
                          </a:solidFill>
                          <a:latin typeface="Amazon Ember" panose="02000000000000000000" pitchFamily="2" charset="0"/>
                          <a:ea typeface="Amazon Ember" panose="02000000000000000000" pitchFamily="2" charset="0"/>
                          <a:cs typeface="Amazon Ember" panose="020B0603020204020204" pitchFamily="34" charset="0"/>
                        </a:rPr>
                        <a:t>IIS</a:t>
                      </a:r>
                      <a:endParaRPr lang="en-US" sz="1600">
                        <a:solidFill>
                          <a:schemeClr val="tx1"/>
                        </a:solidFill>
                        <a:latin typeface="Amazon Ember" panose="02000000000000000000" pitchFamily="2" charset="0"/>
                        <a:ea typeface="Amazon Ember" panose="02000000000000000000" pitchFamily="2" charset="0"/>
                        <a:cs typeface="Amazon Ember" panose="020B0603020204020204" pitchFamily="34" charset="0"/>
                      </a:endParaRPr>
                    </a:p>
                  </a:txBody>
                  <a:tcPr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r>
                        <a:rPr lang="en-US" sz="1600" b="0" i="0" kern="1200">
                          <a:solidFill>
                            <a:schemeClr val="tx1"/>
                          </a:solidFill>
                          <a:effectLst/>
                          <a:latin typeface="Calibri"/>
                          <a:ea typeface="+mn-ea"/>
                          <a:cs typeface="+mn-cs"/>
                        </a:rPr>
                        <a:t>t3.xlarge</a:t>
                      </a:r>
                      <a:endParaRPr lang="en-US" sz="1600" kern="120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a:txBody>
                  <a:tcPr anchor="ctr">
                    <a:lnL w="12700" cap="flat" cmpd="sng" algn="ctr">
                      <a:solidFill>
                        <a:sysClr val="windowText" lastClr="000000"/>
                      </a:solidFill>
                      <a:prstDash val="solid"/>
                      <a:round/>
                      <a:headEnd type="none" w="med" len="med"/>
                      <a:tailEnd type="none" w="med" len="med"/>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marL="0" algn="l" defTabSz="457200" rtl="0" eaLnBrk="1" latinLnBrk="0" hangingPunct="1"/>
                      <a:r>
                        <a:rPr lang="en-US" sz="1600" u="none" kern="1200">
                          <a:solidFill>
                            <a:schemeClr val="tx1"/>
                          </a:solidFill>
                          <a:latin typeface="Amazon Ember" panose="020B0603020204020204" pitchFamily="34" charset="0"/>
                          <a:ea typeface="Amazon Ember" panose="020B0603020204020204" pitchFamily="34" charset="0"/>
                          <a:cs typeface="Amazon Ember" panose="020B0603020204020204" pitchFamily="34" charset="0"/>
                        </a:rPr>
                        <a:t>4 CPUs,</a:t>
                      </a:r>
                    </a:p>
                    <a:p>
                      <a:pPr marL="0" algn="l" defTabSz="457200" rtl="0" eaLnBrk="1" latinLnBrk="0" hangingPunct="1"/>
                      <a:r>
                        <a:rPr lang="en-US" sz="1600" u="none" kern="1200">
                          <a:solidFill>
                            <a:schemeClr val="tx1"/>
                          </a:solidFill>
                          <a:latin typeface="Amazon Ember" panose="020B0603020204020204" pitchFamily="34" charset="0"/>
                          <a:ea typeface="Amazon Ember" panose="020B0603020204020204" pitchFamily="34" charset="0"/>
                          <a:cs typeface="Amazon Ember" panose="020B0603020204020204" pitchFamily="34" charset="0"/>
                        </a:rPr>
                        <a:t>16-GB memory</a:t>
                      </a:r>
                    </a:p>
                  </a:txBody>
                  <a:tcPr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a:solidFill>
                            <a:schemeClr val="tx1"/>
                          </a:solidFill>
                          <a:effectLst/>
                        </a:rPr>
                        <a:t>Exactly matching the size of the current architecture</a:t>
                      </a:r>
                    </a:p>
                  </a:txBody>
                  <a:tcPr anchor="ct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kern="1200">
                          <a:solidFill>
                            <a:schemeClr val="tx1"/>
                          </a:solidFill>
                          <a:latin typeface="Amazon Ember" panose="020B0603020204020204" pitchFamily="34" charset="0"/>
                          <a:ea typeface="Amazon Ember" panose="020B0603020204020204" pitchFamily="34" charset="0"/>
                          <a:cs typeface="Amazon Ember" panose="020B0603020204020204" pitchFamily="34" charset="0"/>
                        </a:rPr>
                        <a:t>2-4</a:t>
                      </a:r>
                    </a:p>
                  </a:txBody>
                  <a:tcPr anchor="ct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600">
                          <a:solidFill>
                            <a:schemeClr val="tx1"/>
                          </a:solidFill>
                          <a:latin typeface="Amazon Ember" panose="020B0603020204020204" pitchFamily="34" charset="0"/>
                          <a:ea typeface="Amazon Ember" panose="020B0603020204020204" pitchFamily="34" charset="0"/>
                          <a:cs typeface="Amazon Ember" panose="020B0603020204020204" pitchFamily="34" charset="0"/>
                        </a:rPr>
                        <a:t>Yes</a:t>
                      </a:r>
                    </a:p>
                  </a:txBody>
                  <a:tcPr anchor="ctr">
                    <a:lnL w="12700" cmpd="sng">
                      <a:solidFill>
                        <a:sysClr val="windowText" lastClr="000000"/>
                      </a:solidFill>
                    </a:lnL>
                    <a:lnR w="12700" cmpd="sng">
                      <a:solidFill>
                        <a:sysClr val="windowText" lastClr="000000"/>
                      </a:solidFill>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925006">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algn="ctr"/>
                      <a:r>
                        <a:rPr lang="en-US" sz="1600" u="none">
                          <a:solidFill>
                            <a:schemeClr val="bg1"/>
                          </a:solidFill>
                          <a:latin typeface="Amazon Ember" panose="020B0603020204020204" pitchFamily="34" charset="0"/>
                          <a:ea typeface="Amazon Ember" panose="020B0603020204020204" pitchFamily="34" charset="0"/>
                          <a:cs typeface="Amazon Ember" panose="020B0603020204020204" pitchFamily="34" charset="0"/>
                        </a:rPr>
                        <a:t>DB</a:t>
                      </a:r>
                    </a:p>
                  </a:txBody>
                  <a:tcPr anchor="ct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accent2">
                        <a:lumMod val="50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tx1"/>
                          </a:solidFill>
                          <a:effectLst/>
                          <a:uLnTx/>
                          <a:uFillTx/>
                          <a:latin typeface="Amazon Ember" panose="020B0603020204020204" pitchFamily="34" charset="0"/>
                          <a:ea typeface="Amazon Ember" panose="020B0603020204020204" pitchFamily="34" charset="0"/>
                          <a:cs typeface="Amazon Ember" panose="020B0603020204020204" pitchFamily="34" charset="0"/>
                        </a:rPr>
                        <a:t>Key = Name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tx1"/>
                          </a:solidFill>
                          <a:effectLst/>
                          <a:uLnTx/>
                          <a:uFillTx/>
                          <a:latin typeface="Amazon Ember" panose="020B0603020204020204" pitchFamily="34" charset="0"/>
                          <a:ea typeface="Amazon Ember" panose="020B0603020204020204" pitchFamily="34" charset="0"/>
                          <a:cs typeface="Amazon Ember" panose="020B0603020204020204" pitchFamily="34" charset="0"/>
                        </a:rPr>
                        <a:t>Value = db-tier</a:t>
                      </a:r>
                    </a:p>
                  </a:txBody>
                  <a:tcPr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b="0" i="0" kern="1200">
                          <a:solidFill>
                            <a:schemeClr val="tx1"/>
                          </a:solidFill>
                          <a:effectLst/>
                          <a:latin typeface="+mn-lt"/>
                          <a:ea typeface="+mn-ea"/>
                          <a:cs typeface="+mn-cs"/>
                        </a:rPr>
                        <a:t>MS SQL Server Standard Edition</a:t>
                      </a:r>
                      <a:endParaRPr lang="en-US" sz="160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a:txBody>
                  <a:tcPr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r>
                        <a:rPr lang="en-US" sz="1600">
                          <a:solidFill>
                            <a:schemeClr val="tx1"/>
                          </a:solidFill>
                          <a:latin typeface="Amazon Ember" panose="020B0603020204020204" pitchFamily="34" charset="0"/>
                          <a:ea typeface="Amazon Ember" panose="020B0603020204020204" pitchFamily="34" charset="0"/>
                          <a:cs typeface="Amazon Ember" panose="020B0603020204020204" pitchFamily="34" charset="0"/>
                        </a:rPr>
                        <a:t>db.t3.2xlarge</a:t>
                      </a:r>
                    </a:p>
                  </a:txBody>
                  <a:tcPr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r>
                        <a:rPr lang="en-US" sz="1600">
                          <a:solidFill>
                            <a:schemeClr val="tx1"/>
                          </a:solidFill>
                          <a:latin typeface="Amazon Ember" panose="02000000000000000000" pitchFamily="2" charset="0"/>
                          <a:ea typeface="Amazon Ember" panose="02000000000000000000" pitchFamily="2" charset="0"/>
                          <a:cs typeface="Amazon Ember" panose="020B0603020204020204" pitchFamily="34" charset="0"/>
                        </a:rPr>
                        <a:t>8 CPUs,</a:t>
                      </a:r>
                    </a:p>
                    <a:p>
                      <a:r>
                        <a:rPr lang="en-US" sz="1600">
                          <a:solidFill>
                            <a:schemeClr val="tx1"/>
                          </a:solidFill>
                          <a:latin typeface="Amazon Ember" panose="02000000000000000000" pitchFamily="2" charset="0"/>
                          <a:ea typeface="Amazon Ember" panose="02000000000000000000" pitchFamily="2" charset="0"/>
                          <a:cs typeface="Amazon Ember" panose="020B0603020204020204" pitchFamily="34" charset="0"/>
                        </a:rPr>
                        <a:t>32-GB memory,</a:t>
                      </a:r>
                    </a:p>
                    <a:p>
                      <a:r>
                        <a:rPr lang="en-US" sz="1600">
                          <a:solidFill>
                            <a:schemeClr val="tx1"/>
                          </a:solidFill>
                          <a:latin typeface="Amazon Ember" panose="02000000000000000000" pitchFamily="2" charset="0"/>
                          <a:ea typeface="Amazon Ember" panose="02000000000000000000" pitchFamily="2" charset="0"/>
                          <a:cs typeface="Amazon Ember" panose="020B0603020204020204" pitchFamily="34" charset="0"/>
                        </a:rPr>
                        <a:t>5-TB storage</a:t>
                      </a:r>
                      <a:endParaRPr lang="en-US" sz="160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a:txBody>
                  <a:tcPr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a:solidFill>
                            <a:schemeClr val="tx1"/>
                          </a:solidFill>
                          <a:effectLst/>
                        </a:rPr>
                        <a:t>Exactly matching the size of the current architecture</a:t>
                      </a:r>
                    </a:p>
                  </a:txBody>
                  <a:tcPr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tabLst>
                          <a:tab pos="1262063" algn="r"/>
                        </a:tabLst>
                      </a:pPr>
                      <a:r>
                        <a:rPr lang="en-US" sz="1600">
                          <a:solidFill>
                            <a:schemeClr val="tx1"/>
                          </a:solidFill>
                          <a:latin typeface="Amazon Ember" panose="020B0603020204020204" pitchFamily="34" charset="0"/>
                          <a:ea typeface="Amazon Ember" panose="020B0603020204020204" pitchFamily="34" charset="0"/>
                          <a:cs typeface="Amazon Ember" panose="020B0603020204020204" pitchFamily="34" charset="0"/>
                        </a:rPr>
                        <a:t>1 Master,</a:t>
                      </a:r>
                    </a:p>
                    <a:p>
                      <a:pPr>
                        <a:tabLst>
                          <a:tab pos="1262063" algn="r"/>
                        </a:tabLst>
                      </a:pPr>
                      <a:r>
                        <a:rPr lang="en-US" sz="1600">
                          <a:solidFill>
                            <a:schemeClr val="tx1"/>
                          </a:solidFill>
                          <a:latin typeface="Amazon Ember" panose="020B0603020204020204" pitchFamily="34" charset="0"/>
                          <a:ea typeface="Amazon Ember" panose="020B0603020204020204" pitchFamily="34" charset="0"/>
                          <a:cs typeface="Amazon Ember" panose="020B0603020204020204" pitchFamily="34" charset="0"/>
                        </a:rPr>
                        <a:t>1 Standby</a:t>
                      </a:r>
                    </a:p>
                  </a:txBody>
                  <a:tcPr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tabLst>
                          <a:tab pos="1262063" algn="r"/>
                        </a:tabLst>
                      </a:pPr>
                      <a:r>
                        <a:rPr lang="en-US" sz="1600">
                          <a:solidFill>
                            <a:schemeClr val="tx1"/>
                          </a:solidFill>
                          <a:latin typeface="Amazon Ember" panose="020B0603020204020204" pitchFamily="34" charset="0"/>
                          <a:ea typeface="Amazon Ember" panose="020B0603020204020204" pitchFamily="34" charset="0"/>
                          <a:cs typeface="Amazon Ember" panose="020B0603020204020204" pitchFamily="34" charset="0"/>
                        </a:rPr>
                        <a:t>No</a:t>
                      </a:r>
                    </a:p>
                  </a:txBody>
                  <a:tcPr anchor="ctr">
                    <a:lnL w="12700" cap="flat" cmpd="sng" algn="ctr">
                      <a:solidFill>
                        <a:sysClr val="windowText" lastClr="000000"/>
                      </a:solidFill>
                      <a:prstDash val="solid"/>
                      <a:round/>
                      <a:headEnd type="none" w="med" len="med"/>
                      <a:tailEnd type="none" w="med" len="med"/>
                    </a:lnL>
                    <a:lnR w="12700" cmpd="sng">
                      <a:solidFill>
                        <a:sysClr val="windowText" lastClr="000000"/>
                      </a:solidFill>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bl>
          </a:graphicData>
        </a:graphic>
      </p:graphicFrame>
      <p:sp>
        <p:nvSpPr>
          <p:cNvPr id="4" name="Rectangle 3">
            <a:extLst>
              <a:ext uri="{FF2B5EF4-FFF2-40B4-BE49-F238E27FC236}">
                <a16:creationId xmlns:a16="http://schemas.microsoft.com/office/drawing/2014/main" id="{56B7DBD6-3A77-4A44-A9DD-F0072B8B87E6}"/>
              </a:ext>
            </a:extLst>
          </p:cNvPr>
          <p:cNvSpPr/>
          <p:nvPr/>
        </p:nvSpPr>
        <p:spPr>
          <a:xfrm>
            <a:off x="238539" y="6512560"/>
            <a:ext cx="3815301" cy="2383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126197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itle 1">
            <a:extLst>
              <a:ext uri="{FF2B5EF4-FFF2-40B4-BE49-F238E27FC236}">
                <a16:creationId xmlns:a16="http://schemas.microsoft.com/office/drawing/2014/main" id="{9EE701C9-5F50-A547-B8BF-67376F96660F}"/>
              </a:ext>
            </a:extLst>
          </p:cNvPr>
          <p:cNvSpPr txBox="1">
            <a:spLocks/>
          </p:cNvSpPr>
          <p:nvPr/>
        </p:nvSpPr>
        <p:spPr>
          <a:xfrm>
            <a:off x="390939" y="382060"/>
            <a:ext cx="11115261" cy="7794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b="0" i="0" kern="1200">
                <a:solidFill>
                  <a:schemeClr val="bg1"/>
                </a:solidFill>
                <a:latin typeface="Amazon Ember Light" charset="0"/>
                <a:ea typeface="Amazon Ember Light" charset="0"/>
                <a:cs typeface="Amazon Ember Light" charset="0"/>
              </a:defRPr>
            </a:lvl1pPr>
          </a:lstStyle>
          <a:p>
            <a:r>
              <a:rPr lang="en-US" sz="2800"/>
              <a:t>Load Balancer &amp; Security Groups</a:t>
            </a:r>
          </a:p>
        </p:txBody>
      </p:sp>
      <p:graphicFrame>
        <p:nvGraphicFramePr>
          <p:cNvPr id="6" name="Table 5">
            <a:extLst>
              <a:ext uri="{FF2B5EF4-FFF2-40B4-BE49-F238E27FC236}">
                <a16:creationId xmlns:a16="http://schemas.microsoft.com/office/drawing/2014/main" id="{00C464DA-C4A6-C34C-B20E-1FE32865718B}"/>
              </a:ext>
            </a:extLst>
          </p:cNvPr>
          <p:cNvGraphicFramePr>
            <a:graphicFrameLocks noGrp="1"/>
          </p:cNvGraphicFramePr>
          <p:nvPr>
            <p:extLst>
              <p:ext uri="{D42A27DB-BD31-4B8C-83A1-F6EECF244321}">
                <p14:modId xmlns:p14="http://schemas.microsoft.com/office/powerpoint/2010/main" val="3101218620"/>
              </p:ext>
            </p:extLst>
          </p:nvPr>
        </p:nvGraphicFramePr>
        <p:xfrm>
          <a:off x="59636" y="1753095"/>
          <a:ext cx="8526748" cy="1737360"/>
        </p:xfrm>
        <a:graphic>
          <a:graphicData uri="http://schemas.openxmlformats.org/drawingml/2006/table">
            <a:tbl>
              <a:tblPr firstRow="1" bandRow="1"/>
              <a:tblGrid>
                <a:gridCol w="931376">
                  <a:extLst>
                    <a:ext uri="{9D8B030D-6E8A-4147-A177-3AD203B41FA5}">
                      <a16:colId xmlns:a16="http://schemas.microsoft.com/office/drawing/2014/main" val="20000"/>
                    </a:ext>
                  </a:extLst>
                </a:gridCol>
                <a:gridCol w="928581">
                  <a:extLst>
                    <a:ext uri="{9D8B030D-6E8A-4147-A177-3AD203B41FA5}">
                      <a16:colId xmlns:a16="http://schemas.microsoft.com/office/drawing/2014/main" val="20001"/>
                    </a:ext>
                  </a:extLst>
                </a:gridCol>
                <a:gridCol w="989909">
                  <a:extLst>
                    <a:ext uri="{9D8B030D-6E8A-4147-A177-3AD203B41FA5}">
                      <a16:colId xmlns:a16="http://schemas.microsoft.com/office/drawing/2014/main" val="20002"/>
                    </a:ext>
                  </a:extLst>
                </a:gridCol>
                <a:gridCol w="2084806">
                  <a:extLst>
                    <a:ext uri="{9D8B030D-6E8A-4147-A177-3AD203B41FA5}">
                      <a16:colId xmlns:a16="http://schemas.microsoft.com/office/drawing/2014/main" val="20003"/>
                    </a:ext>
                  </a:extLst>
                </a:gridCol>
                <a:gridCol w="1136888">
                  <a:extLst>
                    <a:ext uri="{9D8B030D-6E8A-4147-A177-3AD203B41FA5}">
                      <a16:colId xmlns:a16="http://schemas.microsoft.com/office/drawing/2014/main" val="20004"/>
                    </a:ext>
                  </a:extLst>
                </a:gridCol>
                <a:gridCol w="1036957">
                  <a:extLst>
                    <a:ext uri="{9D8B030D-6E8A-4147-A177-3AD203B41FA5}">
                      <a16:colId xmlns:a16="http://schemas.microsoft.com/office/drawing/2014/main" val="20005"/>
                    </a:ext>
                  </a:extLst>
                </a:gridCol>
                <a:gridCol w="1418231">
                  <a:extLst>
                    <a:ext uri="{9D8B030D-6E8A-4147-A177-3AD203B41FA5}">
                      <a16:colId xmlns:a16="http://schemas.microsoft.com/office/drawing/2014/main" val="20006"/>
                    </a:ext>
                  </a:extLst>
                </a:gridCol>
              </a:tblGrid>
              <a:tr h="563926">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algn="ctr"/>
                      <a:r>
                        <a:rPr lang="en-US" sz="1600" b="1" u="none">
                          <a:solidFill>
                            <a:schemeClr val="bg1"/>
                          </a:solidFill>
                          <a:latin typeface="Amazon Ember" panose="020B0603020204020204" pitchFamily="34" charset="0"/>
                          <a:ea typeface="Amazon Ember" panose="020B0603020204020204" pitchFamily="34" charset="0"/>
                          <a:cs typeface="Amazon Ember" panose="020B0603020204020204" pitchFamily="34" charset="0"/>
                        </a:rPr>
                        <a:t>Load Balancer</a:t>
                      </a:r>
                    </a:p>
                  </a:txBody>
                  <a:tcPr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chemeClr val="accent2">
                        <a:lumMod val="50000"/>
                      </a:schemeClr>
                    </a:solidFill>
                  </a:tcPr>
                </a:tc>
                <a:tc>
                  <a:txBody>
                    <a:bodyPr/>
                    <a:lstStyle/>
                    <a:p>
                      <a:pPr algn="ctr"/>
                      <a:r>
                        <a:rPr lang="en-US" sz="1600" b="1">
                          <a:solidFill>
                            <a:schemeClr val="bg1"/>
                          </a:solidFill>
                          <a:latin typeface="Amazon Ember" panose="020B0603020204020204" pitchFamily="34" charset="0"/>
                          <a:ea typeface="Amazon Ember" panose="020B0603020204020204" pitchFamily="34" charset="0"/>
                          <a:cs typeface="Amazon Ember" panose="020B0603020204020204" pitchFamily="34" charset="0"/>
                        </a:rPr>
                        <a:t>Name*</a:t>
                      </a:r>
                    </a:p>
                  </a:txBody>
                  <a:tcPr anchor="ct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mpd="sng">
                      <a:solidFill>
                        <a:sysClr val="windowText" lastClr="000000"/>
                      </a:solidFill>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accent2">
                        <a:lumMod val="50000"/>
                      </a:schemeClr>
                    </a:solidFill>
                  </a:tcPr>
                </a:tc>
                <a:tc>
                  <a:txBody>
                    <a:bodyPr/>
                    <a:lstStyle/>
                    <a:p>
                      <a:pPr algn="ctr"/>
                      <a:r>
                        <a:rPr lang="en-US" sz="1600" b="1">
                          <a:solidFill>
                            <a:schemeClr val="bg1"/>
                          </a:solidFill>
                          <a:latin typeface="Amazon Ember" panose="020B0603020204020204" pitchFamily="34" charset="0"/>
                          <a:ea typeface="Amazon Ember" panose="020B0603020204020204" pitchFamily="34" charset="0"/>
                          <a:cs typeface="Amazon Ember" panose="020B0603020204020204" pitchFamily="34" charset="0"/>
                        </a:rPr>
                        <a:t>External/Internal</a:t>
                      </a:r>
                    </a:p>
                  </a:txBody>
                  <a:tcPr anchor="ct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mpd="sng">
                      <a:solidFill>
                        <a:sysClr val="windowText" lastClr="000000"/>
                      </a:solidFill>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accent2">
                        <a:lumMod val="50000"/>
                      </a:schemeClr>
                    </a:solidFill>
                  </a:tcPr>
                </a:tc>
                <a:tc>
                  <a:txBody>
                    <a:bodyPr/>
                    <a:lstStyle/>
                    <a:p>
                      <a:pPr algn="ctr"/>
                      <a:r>
                        <a:rPr lang="en-US" sz="1600" b="1" u="none">
                          <a:solidFill>
                            <a:schemeClr val="bg1"/>
                          </a:solidFill>
                          <a:latin typeface="Amazon Ember" panose="020B0603020204020204" pitchFamily="34" charset="0"/>
                          <a:ea typeface="Amazon Ember" panose="020B0603020204020204" pitchFamily="34" charset="0"/>
                          <a:cs typeface="Amazon Ember" panose="020B0603020204020204" pitchFamily="34" charset="0"/>
                        </a:rPr>
                        <a:t>Subnets</a:t>
                      </a:r>
                    </a:p>
                  </a:txBody>
                  <a:tcPr anchor="ct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mpd="sng">
                      <a:solidFill>
                        <a:sysClr val="windowText" lastClr="000000"/>
                      </a:solidFill>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accent2">
                        <a:lumMod val="50000"/>
                      </a:schemeClr>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algn="ctr"/>
                      <a:r>
                        <a:rPr lang="en-US" sz="1600" b="1">
                          <a:solidFill>
                            <a:schemeClr val="bg1"/>
                          </a:solidFill>
                          <a:latin typeface="Amazon Ember" panose="020B0603020204020204" pitchFamily="34" charset="0"/>
                          <a:ea typeface="Amazon Ember" panose="020B0603020204020204" pitchFamily="34" charset="0"/>
                          <a:cs typeface="Amazon Ember" panose="020B0603020204020204" pitchFamily="34" charset="0"/>
                        </a:rPr>
                        <a:t>SG</a:t>
                      </a:r>
                      <a:r>
                        <a:rPr lang="en-US" sz="1600" b="1" baseline="0">
                          <a:solidFill>
                            <a:schemeClr val="bg1"/>
                          </a:solidFill>
                          <a:latin typeface="Amazon Ember" panose="020B0603020204020204" pitchFamily="34" charset="0"/>
                          <a:ea typeface="Amazon Ember" panose="020B0603020204020204" pitchFamily="34" charset="0"/>
                          <a:cs typeface="Amazon Ember" panose="020B0603020204020204" pitchFamily="34" charset="0"/>
                        </a:rPr>
                        <a:t> Name*</a:t>
                      </a:r>
                      <a:endParaRPr lang="en-US" sz="1600" b="1">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a:txBody>
                  <a:tcPr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chemeClr val="accent2">
                        <a:lumMod val="50000"/>
                      </a:schemeClr>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algn="ctr"/>
                      <a:r>
                        <a:rPr lang="en-US" sz="1600" b="1" u="none">
                          <a:solidFill>
                            <a:schemeClr val="bg1"/>
                          </a:solidFill>
                          <a:latin typeface="Amazon Ember" panose="020B0603020204020204" pitchFamily="34" charset="0"/>
                          <a:ea typeface="Amazon Ember" panose="020B0603020204020204" pitchFamily="34" charset="0"/>
                          <a:cs typeface="Amazon Ember" panose="020B0603020204020204" pitchFamily="34" charset="0"/>
                        </a:rPr>
                        <a:t>Rule</a:t>
                      </a:r>
                    </a:p>
                  </a:txBody>
                  <a:tcPr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chemeClr val="accent2">
                        <a:lumMod val="50000"/>
                      </a:schemeClr>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algn="ctr"/>
                      <a:r>
                        <a:rPr lang="en-US" sz="1600" b="1">
                          <a:solidFill>
                            <a:schemeClr val="bg1"/>
                          </a:solidFill>
                          <a:latin typeface="Amazon Ember" panose="020B0603020204020204" pitchFamily="34" charset="0"/>
                          <a:ea typeface="Amazon Ember" panose="020B0603020204020204" pitchFamily="34" charset="0"/>
                          <a:cs typeface="Amazon Ember" panose="020B0603020204020204" pitchFamily="34" charset="0"/>
                        </a:rPr>
                        <a:t>Source</a:t>
                      </a:r>
                    </a:p>
                  </a:txBody>
                  <a:tcPr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chemeClr val="accent2">
                        <a:lumMod val="50000"/>
                      </a:schemeClr>
                    </a:solidFill>
                  </a:tcPr>
                </a:tc>
                <a:extLst>
                  <a:ext uri="{0D108BD9-81ED-4DB2-BD59-A6C34878D82A}">
                    <a16:rowId xmlns:a16="http://schemas.microsoft.com/office/drawing/2014/main" val="10000"/>
                  </a:ext>
                </a:extLst>
              </a:tr>
              <a:tr h="520254">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algn="ctr"/>
                      <a:r>
                        <a:rPr lang="en-US" sz="1600">
                          <a:solidFill>
                            <a:schemeClr val="bg1"/>
                          </a:solidFill>
                          <a:latin typeface="Amazon Ember" panose="020B0603020204020204" pitchFamily="34" charset="0"/>
                          <a:ea typeface="Amazon Ember" panose="020B0603020204020204" pitchFamily="34" charset="0"/>
                          <a:cs typeface="Amazon Ember" panose="020B0603020204020204" pitchFamily="34" charset="0"/>
                        </a:rPr>
                        <a:t>For </a:t>
                      </a:r>
                      <a:r>
                        <a:rPr lang="en-US" sz="1600" u="none">
                          <a:solidFill>
                            <a:schemeClr val="bg1"/>
                          </a:solidFill>
                          <a:latin typeface="Amazon Ember" panose="020B0603020204020204" pitchFamily="34" charset="0"/>
                          <a:ea typeface="Amazon Ember" panose="020B0603020204020204" pitchFamily="34" charset="0"/>
                          <a:cs typeface="Amazon Ember" panose="020B0603020204020204" pitchFamily="34" charset="0"/>
                        </a:rPr>
                        <a:t>Web</a:t>
                      </a:r>
                      <a:r>
                        <a:rPr lang="en-US" sz="1600" baseline="0">
                          <a:solidFill>
                            <a:schemeClr val="bg1"/>
                          </a:solidFill>
                          <a:latin typeface="Amazon Ember" panose="020B0603020204020204" pitchFamily="34" charset="0"/>
                          <a:ea typeface="Amazon Ember" panose="020B0603020204020204" pitchFamily="34" charset="0"/>
                          <a:cs typeface="Amazon Ember" panose="020B0603020204020204" pitchFamily="34" charset="0"/>
                        </a:rPr>
                        <a:t> Tier</a:t>
                      </a:r>
                      <a:endParaRPr lang="en-US" sz="160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a:txBody>
                  <a:tcPr anchor="ct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solidFill>
                      <a:schemeClr val="accent2">
                        <a:lumMod val="50000"/>
                      </a:schemeClr>
                    </a:solidFill>
                  </a:tcPr>
                </a:tc>
                <a:tc>
                  <a:txBody>
                    <a:bodyPr/>
                    <a:lstStyle/>
                    <a:p>
                      <a:r>
                        <a:rPr lang="en-US" sz="1600" u="none">
                          <a:solidFill>
                            <a:schemeClr val="tx1"/>
                          </a:solidFill>
                          <a:latin typeface="Amazon Ember" panose="020B0603020204020204" pitchFamily="34" charset="0"/>
                          <a:ea typeface="Amazon Ember" panose="020B0603020204020204" pitchFamily="34" charset="0"/>
                          <a:cs typeface="Amazon Ember" panose="020B0603020204020204" pitchFamily="34" charset="0"/>
                        </a:rPr>
                        <a:t>web-elb</a:t>
                      </a:r>
                    </a:p>
                  </a:txBody>
                  <a:tcPr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a:solidFill>
                            <a:schemeClr val="tx1"/>
                          </a:solidFill>
                          <a:latin typeface="Amazon Ember" panose="020B0603020204020204" pitchFamily="34" charset="0"/>
                          <a:ea typeface="Amazon Ember" panose="020B0603020204020204" pitchFamily="34" charset="0"/>
                          <a:cs typeface="Amazon Ember" panose="020B0603020204020204" pitchFamily="34" charset="0"/>
                        </a:rPr>
                        <a:t>External</a:t>
                      </a:r>
                    </a:p>
                  </a:txBody>
                  <a:tcPr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a:solidFill>
                            <a:schemeClr val="tx1"/>
                          </a:solidFill>
                          <a:latin typeface="Amazon Ember" panose="020B0603020204020204" pitchFamily="34" charset="0"/>
                          <a:ea typeface="Amazon Ember" panose="020B0603020204020204" pitchFamily="34" charset="0"/>
                          <a:cs typeface="Amazon Ember" panose="020B0603020204020204" pitchFamily="34" charset="0"/>
                        </a:rPr>
                        <a:t>public_1, public_2</a:t>
                      </a:r>
                    </a:p>
                  </a:txBody>
                  <a:tcPr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r>
                        <a:rPr lang="en-US" sz="1600" u="none">
                          <a:solidFill>
                            <a:schemeClr val="tx1"/>
                          </a:solidFill>
                          <a:latin typeface="Amazon Ember" panose="020B0603020204020204" pitchFamily="34" charset="0"/>
                          <a:ea typeface="Amazon Ember" panose="020B0603020204020204" pitchFamily="34" charset="0"/>
                          <a:cs typeface="Amazon Ember" panose="020B0603020204020204" pitchFamily="34" charset="0"/>
                        </a:rPr>
                        <a:t>web-elb-sg</a:t>
                      </a:r>
                    </a:p>
                  </a:txBody>
                  <a:tcPr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kern="1200" baseline="0">
                          <a:solidFill>
                            <a:schemeClr val="tx1"/>
                          </a:solidFill>
                          <a:effectLst/>
                          <a:latin typeface="Calibri"/>
                          <a:ea typeface="+mn-ea"/>
                          <a:cs typeface="Arial" panose="020B0604020202020204" pitchFamily="34" charset="0"/>
                        </a:rPr>
                        <a:t>port 80</a:t>
                      </a:r>
                      <a:endParaRPr lang="en-US" sz="1600" kern="120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a:txBody>
                  <a:tcPr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kern="120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rPr>
                        <a:t>0.0.0.0/0</a:t>
                      </a:r>
                    </a:p>
                  </a:txBody>
                  <a:tcPr anchor="ctr">
                    <a:lnL w="12700" cap="flat" cmpd="sng" algn="ctr">
                      <a:solidFill>
                        <a:sysClr val="windowText" lastClr="000000"/>
                      </a:solidFill>
                      <a:prstDash val="solid"/>
                      <a:round/>
                      <a:headEnd type="none" w="med" len="med"/>
                      <a:tailEnd type="none" w="med" len="med"/>
                    </a:lnL>
                    <a:lnR w="12700" cmpd="sng">
                      <a:solidFill>
                        <a:sysClr val="windowText" lastClr="000000"/>
                      </a:solidFill>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520254">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algn="ctr"/>
                      <a:r>
                        <a:rPr lang="en-US" sz="1600">
                          <a:solidFill>
                            <a:schemeClr val="bg1"/>
                          </a:solidFill>
                          <a:latin typeface="Amazon Ember" panose="020B0603020204020204" pitchFamily="34" charset="0"/>
                          <a:ea typeface="Amazon Ember" panose="020B0603020204020204" pitchFamily="34" charset="0"/>
                          <a:cs typeface="Amazon Ember" panose="020B0603020204020204" pitchFamily="34" charset="0"/>
                        </a:rPr>
                        <a:t>For </a:t>
                      </a:r>
                      <a:r>
                        <a:rPr lang="en-US" sz="1600" u="none">
                          <a:solidFill>
                            <a:schemeClr val="bg1"/>
                          </a:solidFill>
                          <a:latin typeface="Amazon Ember" panose="020B0603020204020204" pitchFamily="34" charset="0"/>
                          <a:ea typeface="Amazon Ember" panose="020B0603020204020204" pitchFamily="34" charset="0"/>
                          <a:cs typeface="Amazon Ember" panose="020B0603020204020204" pitchFamily="34" charset="0"/>
                        </a:rPr>
                        <a:t>App</a:t>
                      </a:r>
                      <a:r>
                        <a:rPr lang="en-US" sz="1600" baseline="0">
                          <a:solidFill>
                            <a:schemeClr val="bg1"/>
                          </a:solidFill>
                          <a:latin typeface="Amazon Ember" panose="020B0603020204020204" pitchFamily="34" charset="0"/>
                          <a:ea typeface="Amazon Ember" panose="020B0603020204020204" pitchFamily="34" charset="0"/>
                          <a:cs typeface="Amazon Ember" panose="020B0603020204020204" pitchFamily="34" charset="0"/>
                        </a:rPr>
                        <a:t> Tier</a:t>
                      </a:r>
                      <a:endParaRPr lang="en-US" sz="160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a:txBody>
                  <a:tcPr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chemeClr val="accent2">
                        <a:lumMod val="50000"/>
                      </a:schemeClr>
                    </a:solidFill>
                  </a:tcPr>
                </a:tc>
                <a:tc>
                  <a:txBody>
                    <a:bodyPr/>
                    <a:lstStyle/>
                    <a:p>
                      <a:r>
                        <a:rPr lang="en-US" sz="1600" u="none">
                          <a:solidFill>
                            <a:schemeClr val="tx1"/>
                          </a:solidFill>
                          <a:latin typeface="Amazon Ember" panose="020B0603020204020204" pitchFamily="34" charset="0"/>
                          <a:ea typeface="Amazon Ember" panose="020B0603020204020204" pitchFamily="34" charset="0"/>
                          <a:cs typeface="Amazon Ember" panose="020B0603020204020204" pitchFamily="34" charset="0"/>
                        </a:rPr>
                        <a:t>app-elb</a:t>
                      </a:r>
                    </a:p>
                  </a:txBody>
                  <a:tcPr anchor="ct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a:solidFill>
                            <a:schemeClr val="tx1"/>
                          </a:solidFill>
                          <a:latin typeface="Amazon Ember" panose="020B0603020204020204" pitchFamily="34" charset="0"/>
                          <a:ea typeface="Amazon Ember" panose="020B0603020204020204" pitchFamily="34" charset="0"/>
                          <a:cs typeface="Amazon Ember" panose="020B0603020204020204" pitchFamily="34" charset="0"/>
                        </a:rPr>
                        <a:t>Internal</a:t>
                      </a:r>
                    </a:p>
                  </a:txBody>
                  <a:tcPr anchor="ct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solidFill>
                            <a:schemeClr val="tx1"/>
                          </a:solidFill>
                          <a:latin typeface="Amazon Ember" panose="020B0603020204020204" pitchFamily="34" charset="0"/>
                          <a:ea typeface="Amazon Ember" panose="020B0603020204020204" pitchFamily="34" charset="0"/>
                          <a:cs typeface="Amazon Ember" panose="020B0603020204020204" pitchFamily="34" charset="0"/>
                        </a:rPr>
                        <a:t>private_1, private_2</a:t>
                      </a:r>
                    </a:p>
                  </a:txBody>
                  <a:tcPr anchor="ct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r>
                        <a:rPr lang="en-US" sz="1600" u="none">
                          <a:solidFill>
                            <a:schemeClr val="tx1"/>
                          </a:solidFill>
                          <a:latin typeface="Amazon Ember" panose="020B0603020204020204" pitchFamily="34" charset="0"/>
                          <a:ea typeface="Amazon Ember" panose="020B0603020204020204" pitchFamily="34" charset="0"/>
                          <a:cs typeface="Amazon Ember" panose="020B0603020204020204" pitchFamily="34" charset="0"/>
                        </a:rPr>
                        <a:t>app-elb-sg</a:t>
                      </a:r>
                    </a:p>
                  </a:txBody>
                  <a:tcPr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kern="1200">
                          <a:solidFill>
                            <a:schemeClr val="tx1"/>
                          </a:solidFill>
                          <a:effectLst/>
                          <a:latin typeface="Calibri"/>
                          <a:ea typeface="+mn-ea"/>
                          <a:cs typeface="Arial" panose="020B0604020202020204" pitchFamily="34" charset="0"/>
                        </a:rPr>
                        <a:t>port 8080</a:t>
                      </a:r>
                      <a:endParaRPr lang="en-US" sz="1600" u="none">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a:txBody>
                  <a:tcPr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a:solidFill>
                            <a:schemeClr val="tx1"/>
                          </a:solidFill>
                          <a:latin typeface="Amazon Ember" panose="020B0603020204020204" pitchFamily="34" charset="0"/>
                          <a:ea typeface="Amazon Ember" panose="020B0603020204020204" pitchFamily="34" charset="0"/>
                          <a:cs typeface="Amazon Ember" panose="020B0603020204020204" pitchFamily="34" charset="0"/>
                        </a:rPr>
                        <a:t>From web-tier</a:t>
                      </a:r>
                    </a:p>
                  </a:txBody>
                  <a:tcPr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bl>
          </a:graphicData>
        </a:graphic>
      </p:graphicFrame>
      <p:graphicFrame>
        <p:nvGraphicFramePr>
          <p:cNvPr id="8" name="Table 7">
            <a:extLst>
              <a:ext uri="{FF2B5EF4-FFF2-40B4-BE49-F238E27FC236}">
                <a16:creationId xmlns:a16="http://schemas.microsoft.com/office/drawing/2014/main" id="{9041EB26-B488-8448-8C59-C6C7ADCBBA8B}"/>
              </a:ext>
            </a:extLst>
          </p:cNvPr>
          <p:cNvGraphicFramePr>
            <a:graphicFrameLocks noGrp="1"/>
          </p:cNvGraphicFramePr>
          <p:nvPr>
            <p:extLst>
              <p:ext uri="{D42A27DB-BD31-4B8C-83A1-F6EECF244321}">
                <p14:modId xmlns:p14="http://schemas.microsoft.com/office/powerpoint/2010/main" val="3247068466"/>
              </p:ext>
            </p:extLst>
          </p:nvPr>
        </p:nvGraphicFramePr>
        <p:xfrm>
          <a:off x="83189" y="4307453"/>
          <a:ext cx="8454516" cy="1935202"/>
        </p:xfrm>
        <a:graphic>
          <a:graphicData uri="http://schemas.openxmlformats.org/drawingml/2006/table">
            <a:tbl>
              <a:tblPr firstRow="1" bandRow="1"/>
              <a:tblGrid>
                <a:gridCol w="2132868">
                  <a:extLst>
                    <a:ext uri="{9D8B030D-6E8A-4147-A177-3AD203B41FA5}">
                      <a16:colId xmlns:a16="http://schemas.microsoft.com/office/drawing/2014/main" val="20000"/>
                    </a:ext>
                  </a:extLst>
                </a:gridCol>
                <a:gridCol w="2059228">
                  <a:extLst>
                    <a:ext uri="{9D8B030D-6E8A-4147-A177-3AD203B41FA5}">
                      <a16:colId xmlns:a16="http://schemas.microsoft.com/office/drawing/2014/main" val="20001"/>
                    </a:ext>
                  </a:extLst>
                </a:gridCol>
                <a:gridCol w="1161360">
                  <a:extLst>
                    <a:ext uri="{9D8B030D-6E8A-4147-A177-3AD203B41FA5}">
                      <a16:colId xmlns:a16="http://schemas.microsoft.com/office/drawing/2014/main" val="20002"/>
                    </a:ext>
                  </a:extLst>
                </a:gridCol>
                <a:gridCol w="3101060">
                  <a:extLst>
                    <a:ext uri="{9D8B030D-6E8A-4147-A177-3AD203B41FA5}">
                      <a16:colId xmlns:a16="http://schemas.microsoft.com/office/drawing/2014/main" val="20003"/>
                    </a:ext>
                  </a:extLst>
                </a:gridCol>
              </a:tblGrid>
              <a:tr h="380083">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algn="ctr"/>
                      <a:r>
                        <a:rPr lang="en-US" sz="1800" b="1" u="none">
                          <a:solidFill>
                            <a:schemeClr val="bg1"/>
                          </a:solidFill>
                          <a:latin typeface="Amazon Ember" panose="020B0603020204020204" pitchFamily="34" charset="0"/>
                          <a:ea typeface="Amazon Ember" panose="020B0603020204020204" pitchFamily="34" charset="0"/>
                          <a:cs typeface="Amazon Ember" panose="020B0603020204020204" pitchFamily="34" charset="0"/>
                        </a:rPr>
                        <a:t>Instance</a:t>
                      </a:r>
                      <a:r>
                        <a:rPr lang="en-US" sz="1800" b="1">
                          <a:solidFill>
                            <a:schemeClr val="bg1"/>
                          </a:solidFill>
                          <a:latin typeface="Amazon Ember" panose="020B0603020204020204" pitchFamily="34" charset="0"/>
                          <a:ea typeface="Amazon Ember" panose="020B0603020204020204" pitchFamily="34" charset="0"/>
                          <a:cs typeface="Amazon Ember" panose="020B0603020204020204" pitchFamily="34" charset="0"/>
                        </a:rPr>
                        <a:t> Tier</a:t>
                      </a:r>
                    </a:p>
                  </a:txBody>
                  <a:tcPr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chemeClr val="accent2">
                        <a:lumMod val="50000"/>
                      </a:schemeClr>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algn="ctr"/>
                      <a:r>
                        <a:rPr lang="en-US" sz="1800" b="1">
                          <a:solidFill>
                            <a:schemeClr val="bg1"/>
                          </a:solidFill>
                          <a:latin typeface="Amazon Ember" panose="020B0603020204020204" pitchFamily="34" charset="0"/>
                          <a:ea typeface="Amazon Ember" panose="020B0603020204020204" pitchFamily="34" charset="0"/>
                          <a:cs typeface="Amazon Ember" panose="020B0603020204020204" pitchFamily="34" charset="0"/>
                        </a:rPr>
                        <a:t>SG</a:t>
                      </a:r>
                      <a:r>
                        <a:rPr lang="en-US" sz="1800" b="1" baseline="0">
                          <a:solidFill>
                            <a:schemeClr val="bg1"/>
                          </a:solidFill>
                          <a:latin typeface="Amazon Ember" panose="020B0603020204020204" pitchFamily="34" charset="0"/>
                          <a:ea typeface="Amazon Ember" panose="020B0603020204020204" pitchFamily="34" charset="0"/>
                          <a:cs typeface="Amazon Ember" panose="020B0603020204020204" pitchFamily="34" charset="0"/>
                        </a:rPr>
                        <a:t> Name*</a:t>
                      </a:r>
                      <a:endParaRPr lang="en-US" sz="1800" b="1">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a:txBody>
                  <a:tcPr anchor="ctr">
                    <a:lnL w="12700" cap="flat" cmpd="sng" algn="ctr">
                      <a:solidFill>
                        <a:sysClr val="windowText" lastClr="000000"/>
                      </a:solidFill>
                      <a:prstDash val="solid"/>
                      <a:round/>
                      <a:headEnd type="none" w="med" len="med"/>
                      <a:tailEnd type="none" w="med" len="med"/>
                    </a:lnL>
                    <a:lnR w="12700" cmpd="sng">
                      <a:solidFill>
                        <a:sysClr val="windowText" lastClr="000000"/>
                      </a:solidFill>
                    </a:lnR>
                    <a:lnT w="12700" cmpd="sng">
                      <a:solidFill>
                        <a:sysClr val="windowText" lastClr="000000"/>
                      </a:solidFill>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accent2">
                        <a:lumMod val="50000"/>
                      </a:schemeClr>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algn="ctr"/>
                      <a:r>
                        <a:rPr lang="en-US" sz="1800" b="1" u="none">
                          <a:solidFill>
                            <a:schemeClr val="bg1"/>
                          </a:solidFill>
                          <a:latin typeface="Amazon Ember" panose="020B0603020204020204" pitchFamily="34" charset="0"/>
                          <a:ea typeface="Amazon Ember" panose="020B0603020204020204" pitchFamily="34" charset="0"/>
                          <a:cs typeface="Amazon Ember" panose="020B0603020204020204" pitchFamily="34" charset="0"/>
                        </a:rPr>
                        <a:t>Rule</a:t>
                      </a:r>
                    </a:p>
                  </a:txBody>
                  <a:tcPr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chemeClr val="accent2">
                        <a:lumMod val="50000"/>
                      </a:schemeClr>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algn="ctr"/>
                      <a:r>
                        <a:rPr lang="en-US" sz="1800" b="1">
                          <a:solidFill>
                            <a:schemeClr val="bg1"/>
                          </a:solidFill>
                          <a:latin typeface="Amazon Ember" panose="020B0603020204020204" pitchFamily="34" charset="0"/>
                          <a:ea typeface="Amazon Ember" panose="020B0603020204020204" pitchFamily="34" charset="0"/>
                          <a:cs typeface="Amazon Ember" panose="020B0603020204020204" pitchFamily="34" charset="0"/>
                        </a:rPr>
                        <a:t>Source</a:t>
                      </a:r>
                    </a:p>
                  </a:txBody>
                  <a:tcPr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chemeClr val="accent2">
                        <a:lumMod val="50000"/>
                      </a:schemeClr>
                    </a:solidFill>
                  </a:tcPr>
                </a:tc>
                <a:extLst>
                  <a:ext uri="{0D108BD9-81ED-4DB2-BD59-A6C34878D82A}">
                    <a16:rowId xmlns:a16="http://schemas.microsoft.com/office/drawing/2014/main" val="10000"/>
                  </a:ext>
                </a:extLst>
              </a:tr>
              <a:tr h="396879">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algn="ctr"/>
                      <a:r>
                        <a:rPr lang="en-US" sz="1600" u="none">
                          <a:solidFill>
                            <a:schemeClr val="bg1"/>
                          </a:solidFill>
                          <a:latin typeface="Amazon Ember" panose="020B0603020204020204" pitchFamily="34" charset="0"/>
                          <a:ea typeface="Amazon Ember" panose="020B0603020204020204" pitchFamily="34" charset="0"/>
                          <a:cs typeface="Amazon Ember" panose="020B0603020204020204" pitchFamily="34" charset="0"/>
                        </a:rPr>
                        <a:t>Web</a:t>
                      </a:r>
                      <a:r>
                        <a:rPr lang="en-US" sz="1600" baseline="0">
                          <a:solidFill>
                            <a:schemeClr val="bg1"/>
                          </a:solidFill>
                          <a:latin typeface="Amazon Ember" panose="020B0603020204020204" pitchFamily="34" charset="0"/>
                          <a:ea typeface="Amazon Ember" panose="020B0603020204020204" pitchFamily="34" charset="0"/>
                          <a:cs typeface="Amazon Ember" panose="020B0603020204020204" pitchFamily="34" charset="0"/>
                        </a:rPr>
                        <a:t> Tier</a:t>
                      </a:r>
                      <a:endParaRPr lang="en-US" sz="160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a:txBody>
                  <a:tcPr anchor="ct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solidFill>
                      <a:schemeClr val="accent2">
                        <a:lumMod val="50000"/>
                      </a:schemeClr>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algn="ctr"/>
                      <a:r>
                        <a:rPr lang="en-US" sz="1600" u="none">
                          <a:solidFill>
                            <a:schemeClr val="tx1"/>
                          </a:solidFill>
                          <a:latin typeface="Amazon Ember" panose="020B0603020204020204" pitchFamily="34" charset="0"/>
                          <a:ea typeface="Amazon Ember" panose="020B0603020204020204" pitchFamily="34" charset="0"/>
                          <a:cs typeface="Amazon Ember" panose="020B0603020204020204" pitchFamily="34" charset="0"/>
                        </a:rPr>
                        <a:t>web-tier</a:t>
                      </a:r>
                      <a:r>
                        <a:rPr lang="en-US" sz="1600" u="none"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rPr>
                        <a:t>-sg</a:t>
                      </a:r>
                      <a:endParaRPr lang="en-US" sz="1600" u="none">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a:txBody>
                  <a:tcPr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kern="1200">
                          <a:solidFill>
                            <a:schemeClr val="tx1"/>
                          </a:solidFill>
                          <a:effectLst/>
                          <a:latin typeface="Calibri"/>
                          <a:ea typeface="+mn-ea"/>
                          <a:cs typeface="Arial" panose="020B0604020202020204" pitchFamily="34" charset="0"/>
                        </a:rPr>
                        <a:t>port 80</a:t>
                      </a:r>
                      <a:endParaRPr lang="en-US" sz="1600" u="none" kern="120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a:txBody>
                  <a:tcPr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kern="1200">
                          <a:solidFill>
                            <a:schemeClr val="tx1"/>
                          </a:solidFill>
                          <a:effectLst/>
                          <a:latin typeface="Calibri"/>
                          <a:ea typeface="+mn-ea"/>
                          <a:cs typeface="Arial" panose="020B0604020202020204" pitchFamily="34" charset="0"/>
                        </a:rPr>
                        <a:t>From web load balancer</a:t>
                      </a:r>
                      <a:endParaRPr lang="en-US" sz="1600" kern="120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a:txBody>
                  <a:tcPr anchor="ctr">
                    <a:lnL w="12700" cap="flat" cmpd="sng" algn="ctr">
                      <a:solidFill>
                        <a:sysClr val="windowText" lastClr="000000"/>
                      </a:solidFill>
                      <a:prstDash val="solid"/>
                      <a:round/>
                      <a:headEnd type="none" w="med" len="med"/>
                      <a:tailEnd type="none" w="med" len="med"/>
                    </a:lnL>
                    <a:lnR w="12700" cmpd="sng">
                      <a:solidFill>
                        <a:sysClr val="windowText" lastClr="000000"/>
                      </a:solidFill>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51901">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algn="ctr"/>
                      <a:r>
                        <a:rPr lang="en-US" sz="1600" u="none">
                          <a:solidFill>
                            <a:schemeClr val="bg1"/>
                          </a:solidFill>
                          <a:latin typeface="Amazon Ember" panose="020B0603020204020204" pitchFamily="34" charset="0"/>
                          <a:ea typeface="Amazon Ember" panose="020B0603020204020204" pitchFamily="34" charset="0"/>
                          <a:cs typeface="Amazon Ember" panose="020B0603020204020204" pitchFamily="34" charset="0"/>
                        </a:rPr>
                        <a:t>App</a:t>
                      </a:r>
                      <a:r>
                        <a:rPr lang="en-US" sz="1600" baseline="0">
                          <a:solidFill>
                            <a:schemeClr val="bg1"/>
                          </a:solidFill>
                          <a:latin typeface="Amazon Ember" panose="020B0603020204020204" pitchFamily="34" charset="0"/>
                          <a:ea typeface="Amazon Ember" panose="020B0603020204020204" pitchFamily="34" charset="0"/>
                          <a:cs typeface="Amazon Ember" panose="020B0603020204020204" pitchFamily="34" charset="0"/>
                        </a:rPr>
                        <a:t> Tier</a:t>
                      </a:r>
                      <a:endParaRPr lang="en-US" sz="160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a:txBody>
                  <a:tcPr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chemeClr val="accent2">
                        <a:lumMod val="50000"/>
                      </a:schemeClr>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algn="ctr"/>
                      <a:r>
                        <a:rPr lang="en-US" sz="1600" u="none">
                          <a:solidFill>
                            <a:schemeClr val="tx1"/>
                          </a:solidFill>
                          <a:latin typeface="Amazon Ember" panose="020B0603020204020204" pitchFamily="34" charset="0"/>
                          <a:ea typeface="Amazon Ember" panose="020B0603020204020204" pitchFamily="34" charset="0"/>
                          <a:cs typeface="Amazon Ember" panose="020B0603020204020204" pitchFamily="34" charset="0"/>
                        </a:rPr>
                        <a:t>app-tier-sg</a:t>
                      </a:r>
                    </a:p>
                  </a:txBody>
                  <a:tcPr anchor="ctr">
                    <a:lnL w="12700" cap="flat" cmpd="sng" algn="ctr">
                      <a:solidFill>
                        <a:sysClr val="windowText" lastClr="000000"/>
                      </a:solidFill>
                      <a:prstDash val="solid"/>
                      <a:round/>
                      <a:headEnd type="none" w="med" len="med"/>
                      <a:tailEnd type="none" w="med" len="med"/>
                    </a:lnL>
                    <a:lnR w="12700" cmpd="sng">
                      <a:solidFill>
                        <a:sysClr val="windowText" lastClr="000000"/>
                      </a:solidFill>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kern="1200">
                          <a:solidFill>
                            <a:schemeClr val="tx1"/>
                          </a:solidFill>
                          <a:effectLst/>
                          <a:latin typeface="Calibri"/>
                          <a:ea typeface="+mn-ea"/>
                          <a:cs typeface="Arial" panose="020B0604020202020204" pitchFamily="34" charset="0"/>
                        </a:rPr>
                        <a:t>port 80</a:t>
                      </a:r>
                      <a:endParaRPr lang="en-US" sz="1600" u="none">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a:txBody>
                  <a:tcPr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kern="1200">
                          <a:solidFill>
                            <a:schemeClr val="tx1"/>
                          </a:solidFill>
                          <a:effectLst/>
                          <a:latin typeface="Calibri"/>
                          <a:ea typeface="+mn-ea"/>
                          <a:cs typeface="Arial" panose="020B0604020202020204" pitchFamily="34" charset="0"/>
                        </a:rPr>
                        <a:t>From application load balancer</a:t>
                      </a:r>
                      <a:endParaRPr lang="en-US" sz="160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a:p>
                      <a:pPr algn="ctr"/>
                      <a:endParaRPr lang="en-US" sz="1600" u="none">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a:txBody>
                  <a:tcPr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83624">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algn="ctr"/>
                      <a:r>
                        <a:rPr lang="en-US" sz="1600">
                          <a:solidFill>
                            <a:schemeClr val="bg1"/>
                          </a:solidFill>
                          <a:latin typeface="Amazon Ember" panose="020B0603020204020204" pitchFamily="34" charset="0"/>
                          <a:ea typeface="Amazon Ember" panose="020B0603020204020204" pitchFamily="34" charset="0"/>
                          <a:cs typeface="Amazon Ember" panose="020B0603020204020204" pitchFamily="34" charset="0"/>
                        </a:rPr>
                        <a:t>Database Tier</a:t>
                      </a:r>
                    </a:p>
                  </a:txBody>
                  <a:tcPr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chemeClr val="accent2">
                        <a:lumMod val="50000"/>
                      </a:schemeClr>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algn="ctr"/>
                      <a:r>
                        <a:rPr lang="en-US" sz="1600" u="none" err="1">
                          <a:solidFill>
                            <a:schemeClr val="tx1"/>
                          </a:solidFill>
                          <a:latin typeface="Amazon Ember" panose="020B0603020204020204" pitchFamily="34" charset="0"/>
                          <a:ea typeface="Amazon Ember" panose="020B0603020204020204" pitchFamily="34" charset="0"/>
                          <a:cs typeface="Amazon Ember" panose="020B0603020204020204" pitchFamily="34" charset="0"/>
                        </a:rPr>
                        <a:t>db</a:t>
                      </a:r>
                      <a:r>
                        <a:rPr lang="en-US" sz="1600" u="none">
                          <a:solidFill>
                            <a:schemeClr val="tx1"/>
                          </a:solidFill>
                          <a:latin typeface="Amazon Ember" panose="020B0603020204020204" pitchFamily="34" charset="0"/>
                          <a:ea typeface="Amazon Ember" panose="020B0603020204020204" pitchFamily="34" charset="0"/>
                          <a:cs typeface="Amazon Ember" panose="020B0603020204020204" pitchFamily="34" charset="0"/>
                        </a:rPr>
                        <a:t>-tier-sg</a:t>
                      </a:r>
                    </a:p>
                  </a:txBody>
                  <a:tcPr anchor="ctr">
                    <a:lnL w="12700" cap="flat" cmpd="sng" algn="ctr">
                      <a:solidFill>
                        <a:sysClr val="windowText" lastClr="000000"/>
                      </a:solidFill>
                      <a:prstDash val="solid"/>
                      <a:round/>
                      <a:headEnd type="none" w="med" len="med"/>
                      <a:tailEnd type="none" w="med" len="med"/>
                    </a:lnL>
                    <a:lnR w="12700" cmpd="sng">
                      <a:solidFill>
                        <a:sysClr val="windowText" lastClr="000000"/>
                      </a:solidFill>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kern="1200">
                          <a:solidFill>
                            <a:schemeClr val="tx1"/>
                          </a:solidFill>
                          <a:effectLst/>
                          <a:latin typeface="Calibri"/>
                          <a:ea typeface="+mn-ea"/>
                          <a:cs typeface="Arial" panose="020B0604020202020204" pitchFamily="34" charset="0"/>
                        </a:rPr>
                        <a:t>port 1433</a:t>
                      </a:r>
                      <a:endParaRPr lang="en-US" sz="1600" u="none">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a:txBody>
                  <a:tcPr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kern="1200">
                          <a:solidFill>
                            <a:schemeClr val="tx1"/>
                          </a:solidFill>
                          <a:effectLst/>
                          <a:latin typeface="Calibri"/>
                          <a:ea typeface="+mn-ea"/>
                          <a:cs typeface="Arial" panose="020B0604020202020204" pitchFamily="34" charset="0"/>
                        </a:rPr>
                        <a:t>Receive requests from Application tier servers</a:t>
                      </a:r>
                      <a:endParaRPr lang="en-US" sz="160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a:txBody>
                  <a:tcPr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bl>
          </a:graphicData>
        </a:graphic>
      </p:graphicFrame>
      <p:sp>
        <p:nvSpPr>
          <p:cNvPr id="14" name="Rectangle 13">
            <a:extLst>
              <a:ext uri="{FF2B5EF4-FFF2-40B4-BE49-F238E27FC236}">
                <a16:creationId xmlns:a16="http://schemas.microsoft.com/office/drawing/2014/main" id="{F134BD3D-BE9F-431F-9288-3DA6CCED1319}"/>
              </a:ext>
            </a:extLst>
          </p:cNvPr>
          <p:cNvSpPr/>
          <p:nvPr/>
        </p:nvSpPr>
        <p:spPr>
          <a:xfrm>
            <a:off x="8789895" y="2844348"/>
            <a:ext cx="1458355" cy="1167057"/>
          </a:xfrm>
          <a:prstGeom prst="rect">
            <a:avLst/>
          </a:prstGeom>
          <a:solidFill>
            <a:srgbClr val="1D8900">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338328"/>
          <a:lstStyle/>
          <a:p>
            <a:pPr eaLnBrk="1" fontAlgn="auto" hangingPunct="1">
              <a:spcBef>
                <a:spcPts val="0"/>
              </a:spcBef>
              <a:spcAft>
                <a:spcPts val="0"/>
              </a:spcAft>
              <a:defRPr/>
            </a:pPr>
            <a:r>
              <a:rPr lang="en-US" sz="1000">
                <a:solidFill>
                  <a:srgbClr val="1E8900"/>
                </a:solidFill>
                <a:latin typeface="Arial" panose="020B0604020202020204" pitchFamily="34" charset="0"/>
                <a:cs typeface="Arial" panose="020B0604020202020204" pitchFamily="34" charset="0"/>
              </a:rPr>
              <a:t>public_1</a:t>
            </a:r>
          </a:p>
          <a:p>
            <a:pPr eaLnBrk="1" fontAlgn="auto" hangingPunct="1">
              <a:spcBef>
                <a:spcPts val="0"/>
              </a:spcBef>
              <a:spcAft>
                <a:spcPts val="0"/>
              </a:spcAft>
              <a:defRPr/>
            </a:pPr>
            <a:endParaRPr lang="en-US" sz="1000">
              <a:solidFill>
                <a:srgbClr val="1E8900"/>
              </a:solidFill>
              <a:latin typeface="Arial" panose="020B0604020202020204" pitchFamily="34" charset="0"/>
              <a:cs typeface="Arial" panose="020B0604020202020204" pitchFamily="34" charset="0"/>
            </a:endParaRPr>
          </a:p>
          <a:p>
            <a:pPr eaLnBrk="1" fontAlgn="auto" hangingPunct="1">
              <a:spcBef>
                <a:spcPts val="0"/>
              </a:spcBef>
              <a:spcAft>
                <a:spcPts val="0"/>
              </a:spcAft>
              <a:defRPr/>
            </a:pPr>
            <a:endParaRPr lang="en-US" sz="1000">
              <a:solidFill>
                <a:srgbClr val="1E8900"/>
              </a:solidFill>
              <a:latin typeface="Arial" panose="020B0604020202020204" pitchFamily="34" charset="0"/>
              <a:cs typeface="Arial" panose="020B0604020202020204" pitchFamily="34" charset="0"/>
            </a:endParaRPr>
          </a:p>
        </p:txBody>
      </p:sp>
      <p:pic>
        <p:nvPicPr>
          <p:cNvPr id="15" name="Graphic 13">
            <a:extLst>
              <a:ext uri="{FF2B5EF4-FFF2-40B4-BE49-F238E27FC236}">
                <a16:creationId xmlns:a16="http://schemas.microsoft.com/office/drawing/2014/main" id="{74572835-AC2F-40A4-BA80-21710BE52F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98107" y="2851350"/>
            <a:ext cx="253225" cy="2318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Rectangle 15">
            <a:extLst>
              <a:ext uri="{FF2B5EF4-FFF2-40B4-BE49-F238E27FC236}">
                <a16:creationId xmlns:a16="http://schemas.microsoft.com/office/drawing/2014/main" id="{7A9E96FD-9150-44E8-BAA3-B4B7B8971E0F}"/>
              </a:ext>
            </a:extLst>
          </p:cNvPr>
          <p:cNvSpPr/>
          <p:nvPr/>
        </p:nvSpPr>
        <p:spPr>
          <a:xfrm>
            <a:off x="10541494" y="2851349"/>
            <a:ext cx="1458355" cy="1160057"/>
          </a:xfrm>
          <a:prstGeom prst="rect">
            <a:avLst/>
          </a:prstGeom>
          <a:solidFill>
            <a:srgbClr val="1D8900">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338328"/>
          <a:lstStyle/>
          <a:p>
            <a:pPr eaLnBrk="1" fontAlgn="auto" hangingPunct="1">
              <a:spcBef>
                <a:spcPts val="0"/>
              </a:spcBef>
              <a:spcAft>
                <a:spcPts val="0"/>
              </a:spcAft>
              <a:defRPr/>
            </a:pPr>
            <a:r>
              <a:rPr lang="en-US" sz="1000">
                <a:solidFill>
                  <a:srgbClr val="1E8900"/>
                </a:solidFill>
                <a:latin typeface="Arial" panose="020B0604020202020204" pitchFamily="34" charset="0"/>
                <a:cs typeface="Arial" panose="020B0604020202020204" pitchFamily="34" charset="0"/>
              </a:rPr>
              <a:t>public_2</a:t>
            </a:r>
          </a:p>
          <a:p>
            <a:pPr eaLnBrk="1" fontAlgn="auto" hangingPunct="1">
              <a:spcBef>
                <a:spcPts val="0"/>
              </a:spcBef>
              <a:spcAft>
                <a:spcPts val="0"/>
              </a:spcAft>
              <a:defRPr/>
            </a:pPr>
            <a:endParaRPr lang="en-US" sz="1000">
              <a:solidFill>
                <a:srgbClr val="1E8900"/>
              </a:solidFill>
              <a:latin typeface="Arial" panose="020B0604020202020204" pitchFamily="34" charset="0"/>
              <a:cs typeface="Arial" panose="020B0604020202020204" pitchFamily="34" charset="0"/>
            </a:endParaRPr>
          </a:p>
          <a:p>
            <a:pPr eaLnBrk="1" fontAlgn="auto" hangingPunct="1">
              <a:spcBef>
                <a:spcPts val="0"/>
              </a:spcBef>
              <a:spcAft>
                <a:spcPts val="0"/>
              </a:spcAft>
              <a:defRPr/>
            </a:pPr>
            <a:endParaRPr lang="en-US" sz="1000">
              <a:solidFill>
                <a:srgbClr val="1E8900"/>
              </a:solidFill>
              <a:latin typeface="Arial" panose="020B0604020202020204" pitchFamily="34" charset="0"/>
              <a:cs typeface="Arial" panose="020B0604020202020204" pitchFamily="34" charset="0"/>
            </a:endParaRPr>
          </a:p>
        </p:txBody>
      </p:sp>
      <p:pic>
        <p:nvPicPr>
          <p:cNvPr id="17" name="Graphic 13">
            <a:extLst>
              <a:ext uri="{FF2B5EF4-FFF2-40B4-BE49-F238E27FC236}">
                <a16:creationId xmlns:a16="http://schemas.microsoft.com/office/drawing/2014/main" id="{DB9D6376-BA27-44EF-8881-A6BB54519B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45627" y="2851350"/>
            <a:ext cx="253225" cy="2318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Rectangle 17">
            <a:extLst>
              <a:ext uri="{FF2B5EF4-FFF2-40B4-BE49-F238E27FC236}">
                <a16:creationId xmlns:a16="http://schemas.microsoft.com/office/drawing/2014/main" id="{F725B1C5-D5F9-4E11-837A-155CED55DE66}"/>
              </a:ext>
            </a:extLst>
          </p:cNvPr>
          <p:cNvSpPr/>
          <p:nvPr/>
        </p:nvSpPr>
        <p:spPr bwMode="auto">
          <a:xfrm>
            <a:off x="8704207" y="3235295"/>
            <a:ext cx="3383280" cy="587149"/>
          </a:xfrm>
          <a:prstGeom prst="rect">
            <a:avLst/>
          </a:prstGeom>
          <a:noFill/>
          <a:ln w="12700">
            <a:solidFill>
              <a:srgbClr val="D86613"/>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endParaRPr lang="en-US" sz="1000">
              <a:solidFill>
                <a:srgbClr val="D86613"/>
              </a:solidFill>
            </a:endParaRPr>
          </a:p>
          <a:p>
            <a:pPr algn="ctr" eaLnBrk="1" fontAlgn="auto" hangingPunct="1">
              <a:spcBef>
                <a:spcPts val="0"/>
              </a:spcBef>
              <a:spcAft>
                <a:spcPts val="0"/>
              </a:spcAft>
              <a:defRPr/>
            </a:pPr>
            <a:endParaRPr lang="en-US" sz="1000">
              <a:solidFill>
                <a:srgbClr val="D86613"/>
              </a:solidFill>
              <a:latin typeface="Arial" panose="020B0604020202020204" pitchFamily="34" charset="0"/>
              <a:cs typeface="Arial" panose="020B0604020202020204" pitchFamily="34" charset="0"/>
            </a:endParaRPr>
          </a:p>
        </p:txBody>
      </p:sp>
      <p:pic>
        <p:nvPicPr>
          <p:cNvPr id="19" name="Graphic 16">
            <a:extLst>
              <a:ext uri="{FF2B5EF4-FFF2-40B4-BE49-F238E27FC236}">
                <a16:creationId xmlns:a16="http://schemas.microsoft.com/office/drawing/2014/main" id="{CC2DA9B9-7BAA-4D7A-AEB9-776B2A82A8A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68216" y="3240204"/>
            <a:ext cx="248217" cy="246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Graphic 21">
            <a:extLst>
              <a:ext uri="{FF2B5EF4-FFF2-40B4-BE49-F238E27FC236}">
                <a16:creationId xmlns:a16="http://schemas.microsoft.com/office/drawing/2014/main" id="{F12F9C1A-1F8D-4FEC-9A79-96F59C426E8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333498" y="3307548"/>
            <a:ext cx="212766" cy="2048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Rectangle 21">
            <a:extLst>
              <a:ext uri="{FF2B5EF4-FFF2-40B4-BE49-F238E27FC236}">
                <a16:creationId xmlns:a16="http://schemas.microsoft.com/office/drawing/2014/main" id="{2D8BA631-DC8A-46CE-A338-C71CFCA4C3F2}"/>
              </a:ext>
            </a:extLst>
          </p:cNvPr>
          <p:cNvSpPr/>
          <p:nvPr/>
        </p:nvSpPr>
        <p:spPr>
          <a:xfrm>
            <a:off x="8799603" y="4573742"/>
            <a:ext cx="1456860" cy="1004740"/>
          </a:xfrm>
          <a:prstGeom prst="rect">
            <a:avLst/>
          </a:prstGeom>
          <a:solidFill>
            <a:srgbClr val="007CBC">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338328"/>
          <a:lstStyle/>
          <a:p>
            <a:pPr eaLnBrk="1" fontAlgn="auto" hangingPunct="1">
              <a:spcBef>
                <a:spcPts val="0"/>
              </a:spcBef>
              <a:spcAft>
                <a:spcPts val="0"/>
              </a:spcAft>
              <a:defRPr/>
            </a:pPr>
            <a:r>
              <a:rPr lang="en-US" sz="1000">
                <a:solidFill>
                  <a:srgbClr val="5B9CD5"/>
                </a:solidFill>
                <a:latin typeface="Arial" panose="020B0604020202020204" pitchFamily="34" charset="0"/>
                <a:cs typeface="Arial" panose="020B0604020202020204" pitchFamily="34" charset="0"/>
              </a:rPr>
              <a:t>private_1</a:t>
            </a:r>
          </a:p>
          <a:p>
            <a:pPr eaLnBrk="1" fontAlgn="auto" hangingPunct="1">
              <a:spcBef>
                <a:spcPts val="0"/>
              </a:spcBef>
              <a:spcAft>
                <a:spcPts val="0"/>
              </a:spcAft>
              <a:defRPr/>
            </a:pPr>
            <a:endParaRPr lang="en-US" sz="1000">
              <a:solidFill>
                <a:srgbClr val="5B9CD5"/>
              </a:solidFill>
              <a:latin typeface="Arial" panose="020B0604020202020204" pitchFamily="34" charset="0"/>
              <a:cs typeface="Arial" panose="020B0604020202020204" pitchFamily="34" charset="0"/>
            </a:endParaRPr>
          </a:p>
          <a:p>
            <a:pPr eaLnBrk="1" fontAlgn="auto" hangingPunct="1">
              <a:spcBef>
                <a:spcPts val="0"/>
              </a:spcBef>
              <a:spcAft>
                <a:spcPts val="0"/>
              </a:spcAft>
              <a:defRPr/>
            </a:pPr>
            <a:endParaRPr lang="en-US" sz="1000">
              <a:solidFill>
                <a:srgbClr val="5B9CD5"/>
              </a:solidFill>
              <a:latin typeface="Arial" panose="020B0604020202020204" pitchFamily="34" charset="0"/>
              <a:cs typeface="Arial" panose="020B0604020202020204" pitchFamily="34" charset="0"/>
            </a:endParaRPr>
          </a:p>
        </p:txBody>
      </p:sp>
      <p:pic>
        <p:nvPicPr>
          <p:cNvPr id="23" name="Graphic 35">
            <a:extLst>
              <a:ext uri="{FF2B5EF4-FFF2-40B4-BE49-F238E27FC236}">
                <a16:creationId xmlns:a16="http://schemas.microsoft.com/office/drawing/2014/main" id="{10A7CCD8-E825-4DCC-8EA0-ADA98ACEA29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798107" y="4578076"/>
            <a:ext cx="240097" cy="24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Rectangle 23">
            <a:extLst>
              <a:ext uri="{FF2B5EF4-FFF2-40B4-BE49-F238E27FC236}">
                <a16:creationId xmlns:a16="http://schemas.microsoft.com/office/drawing/2014/main" id="{3DEC84BA-3314-459D-A391-F486F235C06D}"/>
              </a:ext>
            </a:extLst>
          </p:cNvPr>
          <p:cNvSpPr/>
          <p:nvPr/>
        </p:nvSpPr>
        <p:spPr>
          <a:xfrm>
            <a:off x="10547123" y="4573742"/>
            <a:ext cx="1456860" cy="1004740"/>
          </a:xfrm>
          <a:prstGeom prst="rect">
            <a:avLst/>
          </a:prstGeom>
          <a:solidFill>
            <a:srgbClr val="007CBC">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338328"/>
          <a:lstStyle/>
          <a:p>
            <a:pPr eaLnBrk="1" fontAlgn="auto" hangingPunct="1">
              <a:spcBef>
                <a:spcPts val="0"/>
              </a:spcBef>
              <a:spcAft>
                <a:spcPts val="0"/>
              </a:spcAft>
              <a:defRPr/>
            </a:pPr>
            <a:r>
              <a:rPr lang="en-US" sz="1000">
                <a:solidFill>
                  <a:srgbClr val="5B9CD5"/>
                </a:solidFill>
                <a:latin typeface="Arial" panose="020B0604020202020204" pitchFamily="34" charset="0"/>
                <a:cs typeface="Arial" panose="020B0604020202020204" pitchFamily="34" charset="0"/>
              </a:rPr>
              <a:t>private_2</a:t>
            </a:r>
          </a:p>
        </p:txBody>
      </p:sp>
      <p:pic>
        <p:nvPicPr>
          <p:cNvPr id="25" name="Graphic 35">
            <a:extLst>
              <a:ext uri="{FF2B5EF4-FFF2-40B4-BE49-F238E27FC236}">
                <a16:creationId xmlns:a16="http://schemas.microsoft.com/office/drawing/2014/main" id="{94FC7151-7B5C-4281-9A8B-ADF28595F05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545627" y="4578076"/>
            <a:ext cx="240097" cy="24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Graphic 16">
            <a:extLst>
              <a:ext uri="{FF2B5EF4-FFF2-40B4-BE49-F238E27FC236}">
                <a16:creationId xmlns:a16="http://schemas.microsoft.com/office/drawing/2014/main" id="{B9A0B067-3145-4BB1-A0C5-C7CEBA38912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79221" y="4941030"/>
            <a:ext cx="248217" cy="246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Rectangle 28">
            <a:extLst>
              <a:ext uri="{FF2B5EF4-FFF2-40B4-BE49-F238E27FC236}">
                <a16:creationId xmlns:a16="http://schemas.microsoft.com/office/drawing/2014/main" id="{81002FFB-4C33-4C1E-A78A-1F7A4538A778}"/>
              </a:ext>
            </a:extLst>
          </p:cNvPr>
          <p:cNvSpPr/>
          <p:nvPr/>
        </p:nvSpPr>
        <p:spPr bwMode="auto">
          <a:xfrm>
            <a:off x="8692985" y="4940425"/>
            <a:ext cx="3383280" cy="576219"/>
          </a:xfrm>
          <a:prstGeom prst="rect">
            <a:avLst/>
          </a:prstGeom>
          <a:noFill/>
          <a:ln w="12700">
            <a:solidFill>
              <a:srgbClr val="D86613"/>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endParaRPr lang="en-US" sz="1000">
              <a:solidFill>
                <a:srgbClr val="D86613"/>
              </a:solidFill>
            </a:endParaRPr>
          </a:p>
          <a:p>
            <a:pPr algn="ctr" eaLnBrk="1" fontAlgn="auto" hangingPunct="1">
              <a:spcBef>
                <a:spcPts val="0"/>
              </a:spcBef>
              <a:spcAft>
                <a:spcPts val="0"/>
              </a:spcAft>
              <a:defRPr/>
            </a:pPr>
            <a:endParaRPr lang="en-US" sz="1000">
              <a:solidFill>
                <a:srgbClr val="D86613"/>
              </a:solidFill>
              <a:latin typeface="Arial" panose="020B0604020202020204" pitchFamily="34" charset="0"/>
              <a:cs typeface="Arial" panose="020B0604020202020204" pitchFamily="34" charset="0"/>
            </a:endParaRPr>
          </a:p>
        </p:txBody>
      </p:sp>
      <p:sp>
        <p:nvSpPr>
          <p:cNvPr id="30" name="Title 1">
            <a:extLst>
              <a:ext uri="{FF2B5EF4-FFF2-40B4-BE49-F238E27FC236}">
                <a16:creationId xmlns:a16="http://schemas.microsoft.com/office/drawing/2014/main" id="{070A3C82-C6A8-4EFC-8B9F-AD0BABB46D1D}"/>
              </a:ext>
            </a:extLst>
          </p:cNvPr>
          <p:cNvSpPr txBox="1">
            <a:spLocks/>
          </p:cNvSpPr>
          <p:nvPr/>
        </p:nvSpPr>
        <p:spPr>
          <a:xfrm>
            <a:off x="2227940" y="1183673"/>
            <a:ext cx="5475624" cy="779463"/>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000" b="0" i="0" kern="1200">
                <a:solidFill>
                  <a:schemeClr val="bg1"/>
                </a:solidFill>
                <a:latin typeface="Amazon Ember Light" charset="0"/>
                <a:ea typeface="Amazon Ember Light" charset="0"/>
                <a:cs typeface="Amazon Ember Light" charset="0"/>
              </a:defRPr>
            </a:lvl1pPr>
          </a:lstStyle>
          <a:p>
            <a:pPr algn="ctr"/>
            <a:r>
              <a:rPr lang="en-US" sz="3600" b="1" u="none">
                <a:solidFill>
                  <a:schemeClr val="tx1"/>
                </a:solidFill>
                <a:latin typeface="Amazon Ember" panose="020B0603020204020204" pitchFamily="34" charset="0"/>
                <a:ea typeface="Amazon Ember" panose="020B0603020204020204" pitchFamily="34" charset="0"/>
                <a:cs typeface="Amazon Ember" panose="020B0603020204020204" pitchFamily="34" charset="0"/>
              </a:rPr>
              <a:t>Load Balancer Security Groups</a:t>
            </a:r>
          </a:p>
        </p:txBody>
      </p:sp>
      <p:sp>
        <p:nvSpPr>
          <p:cNvPr id="32" name="Title 1">
            <a:extLst>
              <a:ext uri="{FF2B5EF4-FFF2-40B4-BE49-F238E27FC236}">
                <a16:creationId xmlns:a16="http://schemas.microsoft.com/office/drawing/2014/main" id="{7BA7BBCD-4AF2-48F7-9BD3-FF21C1BE3482}"/>
              </a:ext>
            </a:extLst>
          </p:cNvPr>
          <p:cNvSpPr txBox="1">
            <a:spLocks/>
          </p:cNvSpPr>
          <p:nvPr/>
        </p:nvSpPr>
        <p:spPr>
          <a:xfrm>
            <a:off x="2502483" y="3692383"/>
            <a:ext cx="4601736" cy="779463"/>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b="0" i="0" kern="1200">
                <a:solidFill>
                  <a:schemeClr val="bg1"/>
                </a:solidFill>
                <a:latin typeface="Amazon Ember Light" charset="0"/>
                <a:ea typeface="Amazon Ember Light" charset="0"/>
                <a:cs typeface="Amazon Ember Light" charset="0"/>
              </a:defRPr>
            </a:lvl1pPr>
          </a:lstStyle>
          <a:p>
            <a:pPr algn="ctr"/>
            <a:r>
              <a:rPr lang="en-US" sz="3600" b="1" u="none">
                <a:solidFill>
                  <a:schemeClr val="tx1"/>
                </a:solidFill>
                <a:latin typeface="Amazon Ember" panose="020B0603020204020204" pitchFamily="34" charset="0"/>
                <a:ea typeface="Amazon Ember" panose="020B0603020204020204" pitchFamily="34" charset="0"/>
                <a:cs typeface="Amazon Ember" panose="020B0603020204020204" pitchFamily="34" charset="0"/>
              </a:rPr>
              <a:t>Instances Security Groups</a:t>
            </a:r>
          </a:p>
        </p:txBody>
      </p:sp>
      <p:sp>
        <p:nvSpPr>
          <p:cNvPr id="34" name="Rectangle 33">
            <a:extLst>
              <a:ext uri="{FF2B5EF4-FFF2-40B4-BE49-F238E27FC236}">
                <a16:creationId xmlns:a16="http://schemas.microsoft.com/office/drawing/2014/main" id="{573365FD-9344-43B8-8664-6D3911FAC3F9}"/>
              </a:ext>
            </a:extLst>
          </p:cNvPr>
          <p:cNvSpPr/>
          <p:nvPr/>
        </p:nvSpPr>
        <p:spPr>
          <a:xfrm>
            <a:off x="8753847" y="5695706"/>
            <a:ext cx="1497009" cy="949768"/>
          </a:xfrm>
          <a:prstGeom prst="rect">
            <a:avLst/>
          </a:prstGeom>
          <a:solidFill>
            <a:srgbClr val="007CBC">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338328"/>
          <a:lstStyle/>
          <a:p>
            <a:pPr eaLnBrk="1" fontAlgn="auto" hangingPunct="1">
              <a:spcBef>
                <a:spcPts val="0"/>
              </a:spcBef>
              <a:spcAft>
                <a:spcPts val="0"/>
              </a:spcAft>
              <a:defRPr/>
            </a:pPr>
            <a:r>
              <a:rPr lang="en-US" sz="1000">
                <a:solidFill>
                  <a:srgbClr val="5B9CD5"/>
                </a:solidFill>
                <a:latin typeface="Arial" panose="020B0604020202020204" pitchFamily="34" charset="0"/>
                <a:cs typeface="Arial" panose="020B0604020202020204" pitchFamily="34" charset="0"/>
              </a:rPr>
              <a:t>database_1</a:t>
            </a:r>
          </a:p>
        </p:txBody>
      </p:sp>
      <p:pic>
        <p:nvPicPr>
          <p:cNvPr id="35" name="Graphic 35">
            <a:extLst>
              <a:ext uri="{FF2B5EF4-FFF2-40B4-BE49-F238E27FC236}">
                <a16:creationId xmlns:a16="http://schemas.microsoft.com/office/drawing/2014/main" id="{9C72DA60-1781-4F4E-8CF0-971BBD3F3EA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765739" y="5698466"/>
            <a:ext cx="245466" cy="244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Rectangle 35">
            <a:extLst>
              <a:ext uri="{FF2B5EF4-FFF2-40B4-BE49-F238E27FC236}">
                <a16:creationId xmlns:a16="http://schemas.microsoft.com/office/drawing/2014/main" id="{5DCDE6E1-A49C-4474-BC60-11BDCFA0A987}"/>
              </a:ext>
            </a:extLst>
          </p:cNvPr>
          <p:cNvSpPr/>
          <p:nvPr/>
        </p:nvSpPr>
        <p:spPr>
          <a:xfrm>
            <a:off x="10508939" y="5695706"/>
            <a:ext cx="1532075" cy="949768"/>
          </a:xfrm>
          <a:prstGeom prst="rect">
            <a:avLst/>
          </a:prstGeom>
          <a:solidFill>
            <a:srgbClr val="007CBC">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338328"/>
          <a:lstStyle/>
          <a:p>
            <a:pPr eaLnBrk="1" fontAlgn="auto" hangingPunct="1">
              <a:spcBef>
                <a:spcPts val="0"/>
              </a:spcBef>
              <a:spcAft>
                <a:spcPts val="0"/>
              </a:spcAft>
              <a:defRPr/>
            </a:pPr>
            <a:r>
              <a:rPr lang="en-US" sz="1000">
                <a:solidFill>
                  <a:srgbClr val="5B9CD5"/>
                </a:solidFill>
                <a:latin typeface="Arial" panose="020B0604020202020204" pitchFamily="34" charset="0"/>
                <a:cs typeface="Arial" panose="020B0604020202020204" pitchFamily="34" charset="0"/>
              </a:rPr>
              <a:t>database_2</a:t>
            </a:r>
          </a:p>
          <a:p>
            <a:pPr eaLnBrk="1" fontAlgn="auto" hangingPunct="1">
              <a:spcBef>
                <a:spcPts val="0"/>
              </a:spcBef>
              <a:spcAft>
                <a:spcPts val="0"/>
              </a:spcAft>
              <a:defRPr/>
            </a:pPr>
            <a:endParaRPr lang="en-US" sz="1000">
              <a:solidFill>
                <a:srgbClr val="5B9CD5"/>
              </a:solidFill>
              <a:latin typeface="Arial" panose="020B0604020202020204" pitchFamily="34" charset="0"/>
              <a:cs typeface="Arial" panose="020B0604020202020204" pitchFamily="34" charset="0"/>
            </a:endParaRPr>
          </a:p>
        </p:txBody>
      </p:sp>
      <p:pic>
        <p:nvPicPr>
          <p:cNvPr id="37" name="Graphic 35">
            <a:extLst>
              <a:ext uri="{FF2B5EF4-FFF2-40B4-BE49-F238E27FC236}">
                <a16:creationId xmlns:a16="http://schemas.microsoft.com/office/drawing/2014/main" id="{B4DF7C25-F7F2-43A0-B9BC-5D03B243DD8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507411" y="5698466"/>
            <a:ext cx="245466" cy="244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 name="Graphic 6">
            <a:extLst>
              <a:ext uri="{FF2B5EF4-FFF2-40B4-BE49-F238E27FC236}">
                <a16:creationId xmlns:a16="http://schemas.microsoft.com/office/drawing/2014/main" id="{861B4A8F-B23E-4CB0-A7B8-E78F72C5C05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293371" y="6178435"/>
            <a:ext cx="299457" cy="290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 name="Graphic 6">
            <a:extLst>
              <a:ext uri="{FF2B5EF4-FFF2-40B4-BE49-F238E27FC236}">
                <a16:creationId xmlns:a16="http://schemas.microsoft.com/office/drawing/2014/main" id="{788E8447-C6BE-4646-ACE3-694129E9308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092314" y="6176445"/>
            <a:ext cx="301512" cy="29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Rectangle 40">
            <a:extLst>
              <a:ext uri="{FF2B5EF4-FFF2-40B4-BE49-F238E27FC236}">
                <a16:creationId xmlns:a16="http://schemas.microsoft.com/office/drawing/2014/main" id="{549D0E93-70A7-436E-9F37-41854F88894A}"/>
              </a:ext>
            </a:extLst>
          </p:cNvPr>
          <p:cNvSpPr/>
          <p:nvPr/>
        </p:nvSpPr>
        <p:spPr>
          <a:xfrm>
            <a:off x="8857718" y="3285370"/>
            <a:ext cx="3041057" cy="482723"/>
          </a:xfrm>
          <a:prstGeom prst="rect">
            <a:avLst/>
          </a:prstGeom>
          <a:noFill/>
          <a:ln w="12700">
            <a:solidFill>
              <a:srgbClr val="DF3312"/>
            </a:solidFill>
          </a:ln>
        </p:spPr>
        <p:style>
          <a:lnRef idx="2">
            <a:schemeClr val="accent1">
              <a:shade val="50000"/>
            </a:schemeClr>
          </a:lnRef>
          <a:fillRef idx="1">
            <a:schemeClr val="accent1"/>
          </a:fillRef>
          <a:effectRef idx="0">
            <a:schemeClr val="accent1"/>
          </a:effectRef>
          <a:fontRef idx="minor">
            <a:schemeClr val="lt1"/>
          </a:fontRef>
        </p:style>
        <p:txBody>
          <a:bodyPr tIns="91440" anchorCtr="1"/>
          <a:lstStyle/>
          <a:p>
            <a:pPr eaLnBrk="1" fontAlgn="auto" hangingPunct="1">
              <a:spcBef>
                <a:spcPts val="0"/>
              </a:spcBef>
              <a:spcAft>
                <a:spcPts val="0"/>
              </a:spcAft>
              <a:defRPr/>
            </a:pPr>
            <a:endParaRPr lang="en-US" sz="1200">
              <a:solidFill>
                <a:srgbClr val="DF3312"/>
              </a:solidFill>
              <a:latin typeface="Arial" panose="020B0604020202020204" pitchFamily="34" charset="0"/>
              <a:cs typeface="Arial" panose="020B0604020202020204" pitchFamily="34" charset="0"/>
            </a:endParaRPr>
          </a:p>
          <a:p>
            <a:pPr eaLnBrk="1" fontAlgn="auto" hangingPunct="1">
              <a:spcBef>
                <a:spcPts val="0"/>
              </a:spcBef>
              <a:spcAft>
                <a:spcPts val="0"/>
              </a:spcAft>
              <a:defRPr/>
            </a:pPr>
            <a:r>
              <a:rPr lang="en-US" sz="1200">
                <a:solidFill>
                  <a:srgbClr val="DF3312"/>
                </a:solidFill>
                <a:latin typeface="Arial" panose="020B0604020202020204" pitchFamily="34" charset="0"/>
                <a:cs typeface="Arial" panose="020B0604020202020204" pitchFamily="34" charset="0"/>
              </a:rPr>
              <a:t>web-tier-sg</a:t>
            </a:r>
          </a:p>
        </p:txBody>
      </p:sp>
      <p:pic>
        <p:nvPicPr>
          <p:cNvPr id="42" name="Graphic 21">
            <a:extLst>
              <a:ext uri="{FF2B5EF4-FFF2-40B4-BE49-F238E27FC236}">
                <a16:creationId xmlns:a16="http://schemas.microsoft.com/office/drawing/2014/main" id="{7F8A9EA9-B234-4B51-AB84-C68666ADB67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158683" y="3320224"/>
            <a:ext cx="212766" cy="2048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 name="Graphic 21">
            <a:extLst>
              <a:ext uri="{FF2B5EF4-FFF2-40B4-BE49-F238E27FC236}">
                <a16:creationId xmlns:a16="http://schemas.microsoft.com/office/drawing/2014/main" id="{9267798A-D690-41B2-8B91-C72F0C9B5E8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367028" y="5006046"/>
            <a:ext cx="212766" cy="2048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 name="Rectangle 47">
            <a:extLst>
              <a:ext uri="{FF2B5EF4-FFF2-40B4-BE49-F238E27FC236}">
                <a16:creationId xmlns:a16="http://schemas.microsoft.com/office/drawing/2014/main" id="{C5408AC3-DC53-40D3-817B-679FED20B695}"/>
              </a:ext>
            </a:extLst>
          </p:cNvPr>
          <p:cNvSpPr/>
          <p:nvPr/>
        </p:nvSpPr>
        <p:spPr>
          <a:xfrm>
            <a:off x="8842950" y="4984096"/>
            <a:ext cx="3116190" cy="482723"/>
          </a:xfrm>
          <a:prstGeom prst="rect">
            <a:avLst/>
          </a:prstGeom>
          <a:noFill/>
          <a:ln w="12700">
            <a:solidFill>
              <a:srgbClr val="DF3312"/>
            </a:solidFill>
          </a:ln>
        </p:spPr>
        <p:style>
          <a:lnRef idx="2">
            <a:schemeClr val="accent1">
              <a:shade val="50000"/>
            </a:schemeClr>
          </a:lnRef>
          <a:fillRef idx="1">
            <a:schemeClr val="accent1"/>
          </a:fillRef>
          <a:effectRef idx="0">
            <a:schemeClr val="accent1"/>
          </a:effectRef>
          <a:fontRef idx="minor">
            <a:schemeClr val="lt1"/>
          </a:fontRef>
        </p:style>
        <p:txBody>
          <a:bodyPr tIns="91440" anchorCtr="1"/>
          <a:lstStyle/>
          <a:p>
            <a:pPr eaLnBrk="1" fontAlgn="auto" hangingPunct="1">
              <a:spcBef>
                <a:spcPts val="0"/>
              </a:spcBef>
              <a:spcAft>
                <a:spcPts val="0"/>
              </a:spcAft>
              <a:defRPr/>
            </a:pPr>
            <a:endParaRPr lang="en-US" sz="1200">
              <a:solidFill>
                <a:srgbClr val="DF3312"/>
              </a:solidFill>
              <a:latin typeface="Arial" panose="020B0604020202020204" pitchFamily="34" charset="0"/>
              <a:cs typeface="Arial" panose="020B0604020202020204" pitchFamily="34" charset="0"/>
            </a:endParaRPr>
          </a:p>
          <a:p>
            <a:pPr eaLnBrk="1" fontAlgn="auto" hangingPunct="1">
              <a:spcBef>
                <a:spcPts val="0"/>
              </a:spcBef>
              <a:spcAft>
                <a:spcPts val="0"/>
              </a:spcAft>
              <a:defRPr/>
            </a:pPr>
            <a:r>
              <a:rPr lang="en-US" sz="1200">
                <a:solidFill>
                  <a:srgbClr val="DF3312"/>
                </a:solidFill>
                <a:latin typeface="Arial" panose="020B0604020202020204" pitchFamily="34" charset="0"/>
                <a:cs typeface="Arial" panose="020B0604020202020204" pitchFamily="34" charset="0"/>
              </a:rPr>
              <a:t>app-tier-sg</a:t>
            </a:r>
          </a:p>
        </p:txBody>
      </p:sp>
      <p:pic>
        <p:nvPicPr>
          <p:cNvPr id="52" name="Graphic 21">
            <a:extLst>
              <a:ext uri="{FF2B5EF4-FFF2-40B4-BE49-F238E27FC236}">
                <a16:creationId xmlns:a16="http://schemas.microsoft.com/office/drawing/2014/main" id="{48B31FBC-260D-440F-A60A-6BBE8915686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108400" y="5023491"/>
            <a:ext cx="212766" cy="2048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 name="Rectangle 53">
            <a:extLst>
              <a:ext uri="{FF2B5EF4-FFF2-40B4-BE49-F238E27FC236}">
                <a16:creationId xmlns:a16="http://schemas.microsoft.com/office/drawing/2014/main" id="{B2D06FE3-F35A-4E5B-B406-35A96791A55A}"/>
              </a:ext>
            </a:extLst>
          </p:cNvPr>
          <p:cNvSpPr/>
          <p:nvPr/>
        </p:nvSpPr>
        <p:spPr>
          <a:xfrm>
            <a:off x="8814941" y="6102649"/>
            <a:ext cx="3144199" cy="482723"/>
          </a:xfrm>
          <a:prstGeom prst="rect">
            <a:avLst/>
          </a:prstGeom>
          <a:noFill/>
          <a:ln w="12700">
            <a:solidFill>
              <a:srgbClr val="DF3312"/>
            </a:solidFill>
          </a:ln>
        </p:spPr>
        <p:style>
          <a:lnRef idx="2">
            <a:schemeClr val="accent1">
              <a:shade val="50000"/>
            </a:schemeClr>
          </a:lnRef>
          <a:fillRef idx="1">
            <a:schemeClr val="accent1"/>
          </a:fillRef>
          <a:effectRef idx="0">
            <a:schemeClr val="accent1"/>
          </a:effectRef>
          <a:fontRef idx="minor">
            <a:schemeClr val="lt1"/>
          </a:fontRef>
        </p:style>
        <p:txBody>
          <a:bodyPr tIns="91440" anchorCtr="1"/>
          <a:lstStyle/>
          <a:p>
            <a:pPr eaLnBrk="1" fontAlgn="auto" hangingPunct="1">
              <a:spcBef>
                <a:spcPts val="0"/>
              </a:spcBef>
              <a:spcAft>
                <a:spcPts val="0"/>
              </a:spcAft>
              <a:defRPr/>
            </a:pPr>
            <a:endParaRPr lang="en-US" sz="1200">
              <a:solidFill>
                <a:srgbClr val="DF3312"/>
              </a:solidFill>
              <a:latin typeface="Arial" panose="020B0604020202020204" pitchFamily="34" charset="0"/>
              <a:cs typeface="Arial" panose="020B0604020202020204" pitchFamily="34" charset="0"/>
            </a:endParaRPr>
          </a:p>
          <a:p>
            <a:pPr eaLnBrk="1" fontAlgn="auto" hangingPunct="1">
              <a:spcBef>
                <a:spcPts val="0"/>
              </a:spcBef>
              <a:spcAft>
                <a:spcPts val="0"/>
              </a:spcAft>
              <a:defRPr/>
            </a:pPr>
            <a:r>
              <a:rPr lang="en-US" sz="1200" err="1">
                <a:solidFill>
                  <a:srgbClr val="DF3312"/>
                </a:solidFill>
                <a:latin typeface="Arial" panose="020B0604020202020204" pitchFamily="34" charset="0"/>
                <a:cs typeface="Arial" panose="020B0604020202020204" pitchFamily="34" charset="0"/>
              </a:rPr>
              <a:t>db</a:t>
            </a:r>
            <a:r>
              <a:rPr lang="en-US" sz="1200">
                <a:solidFill>
                  <a:srgbClr val="DF3312"/>
                </a:solidFill>
                <a:latin typeface="Arial" panose="020B0604020202020204" pitchFamily="34" charset="0"/>
                <a:cs typeface="Arial" panose="020B0604020202020204" pitchFamily="34" charset="0"/>
              </a:rPr>
              <a:t>-tier-sg</a:t>
            </a:r>
          </a:p>
        </p:txBody>
      </p:sp>
      <p:sp>
        <p:nvSpPr>
          <p:cNvPr id="5" name="Arrow: Right 4">
            <a:extLst>
              <a:ext uri="{FF2B5EF4-FFF2-40B4-BE49-F238E27FC236}">
                <a16:creationId xmlns:a16="http://schemas.microsoft.com/office/drawing/2014/main" id="{0714B9B5-EFE2-4FB3-ABCD-A8CB66EA7D71}"/>
              </a:ext>
            </a:extLst>
          </p:cNvPr>
          <p:cNvSpPr/>
          <p:nvPr/>
        </p:nvSpPr>
        <p:spPr>
          <a:xfrm flipV="1">
            <a:off x="9038205" y="1313658"/>
            <a:ext cx="736338" cy="152896"/>
          </a:xfrm>
          <a:prstGeom prst="rightArrow">
            <a:avLst>
              <a:gd name="adj1" fmla="val 49999"/>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4" name="Group 63">
            <a:extLst>
              <a:ext uri="{FF2B5EF4-FFF2-40B4-BE49-F238E27FC236}">
                <a16:creationId xmlns:a16="http://schemas.microsoft.com/office/drawing/2014/main" id="{C7C7F998-30CD-45DB-8EFD-CB07560BE0B7}"/>
              </a:ext>
            </a:extLst>
          </p:cNvPr>
          <p:cNvGrpSpPr/>
          <p:nvPr/>
        </p:nvGrpSpPr>
        <p:grpSpPr>
          <a:xfrm>
            <a:off x="9725335" y="1238226"/>
            <a:ext cx="1276531" cy="759299"/>
            <a:chOff x="10248250" y="668732"/>
            <a:chExt cx="1276531" cy="759299"/>
          </a:xfrm>
        </p:grpSpPr>
        <p:pic>
          <p:nvPicPr>
            <p:cNvPr id="60" name="Graphic 6">
              <a:extLst>
                <a:ext uri="{FF2B5EF4-FFF2-40B4-BE49-F238E27FC236}">
                  <a16:creationId xmlns:a16="http://schemas.microsoft.com/office/drawing/2014/main" id="{3D523705-62CD-4063-A93D-6934B0EE5CF4}"/>
                </a:ext>
              </a:extLst>
            </p:cNvPr>
            <p:cNvPicPr>
              <a:picLocks noChangeAspect="1" noChangeArrowheads="1"/>
            </p:cNvPicPr>
            <p:nvPr/>
          </p:nvPicPr>
          <p:blipFill>
            <a:blip r:embed="rId8"/>
            <a:srcRect/>
            <a:stretch/>
          </p:blipFill>
          <p:spPr bwMode="auto">
            <a:xfrm>
              <a:off x="10672239" y="937527"/>
              <a:ext cx="337295" cy="337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 name="Rectangle 62">
              <a:extLst>
                <a:ext uri="{FF2B5EF4-FFF2-40B4-BE49-F238E27FC236}">
                  <a16:creationId xmlns:a16="http://schemas.microsoft.com/office/drawing/2014/main" id="{B2EE0AE3-F914-47FD-8490-C62E4BD6689D}"/>
                </a:ext>
              </a:extLst>
            </p:cNvPr>
            <p:cNvSpPr/>
            <p:nvPr/>
          </p:nvSpPr>
          <p:spPr>
            <a:xfrm>
              <a:off x="10248250" y="668732"/>
              <a:ext cx="1276531" cy="759299"/>
            </a:xfrm>
            <a:prstGeom prst="rect">
              <a:avLst/>
            </a:prstGeom>
            <a:noFill/>
            <a:ln w="12700">
              <a:solidFill>
                <a:srgbClr val="DF3312"/>
              </a:solidFill>
            </a:ln>
          </p:spPr>
          <p:style>
            <a:lnRef idx="2">
              <a:schemeClr val="accent1">
                <a:shade val="50000"/>
              </a:schemeClr>
            </a:lnRef>
            <a:fillRef idx="1">
              <a:schemeClr val="accent1"/>
            </a:fillRef>
            <a:effectRef idx="0">
              <a:schemeClr val="accent1"/>
            </a:effectRef>
            <a:fontRef idx="minor">
              <a:schemeClr val="lt1"/>
            </a:fontRef>
          </p:style>
          <p:txBody>
            <a:bodyPr tIns="91440" anchorCtr="1"/>
            <a:lstStyle/>
            <a:p>
              <a:pPr eaLnBrk="1" fontAlgn="auto" hangingPunct="1">
                <a:spcBef>
                  <a:spcPts val="0"/>
                </a:spcBef>
                <a:spcAft>
                  <a:spcPts val="0"/>
                </a:spcAft>
                <a:defRPr/>
              </a:pPr>
              <a:r>
                <a:rPr lang="en-US" sz="1200">
                  <a:solidFill>
                    <a:srgbClr val="DF3312"/>
                  </a:solidFill>
                  <a:latin typeface="Arial" panose="020B0604020202020204" pitchFamily="34" charset="0"/>
                  <a:cs typeface="Arial" panose="020B0604020202020204" pitchFamily="34" charset="0"/>
                </a:rPr>
                <a:t>web-</a:t>
              </a:r>
              <a:r>
                <a:rPr lang="en-US" sz="1200" err="1">
                  <a:solidFill>
                    <a:srgbClr val="DF3312"/>
                  </a:solidFill>
                  <a:latin typeface="Arial" panose="020B0604020202020204" pitchFamily="34" charset="0"/>
                  <a:cs typeface="Arial" panose="020B0604020202020204" pitchFamily="34" charset="0"/>
                </a:rPr>
                <a:t>elb</a:t>
              </a:r>
              <a:r>
                <a:rPr lang="en-US" sz="1200">
                  <a:solidFill>
                    <a:srgbClr val="DF3312"/>
                  </a:solidFill>
                  <a:latin typeface="Arial" panose="020B0604020202020204" pitchFamily="34" charset="0"/>
                  <a:cs typeface="Arial" panose="020B0604020202020204" pitchFamily="34" charset="0"/>
                </a:rPr>
                <a:t>-sg</a:t>
              </a:r>
            </a:p>
          </p:txBody>
        </p:sp>
      </p:grpSp>
      <p:sp>
        <p:nvSpPr>
          <p:cNvPr id="65" name="Arrow: Right 64">
            <a:extLst>
              <a:ext uri="{FF2B5EF4-FFF2-40B4-BE49-F238E27FC236}">
                <a16:creationId xmlns:a16="http://schemas.microsoft.com/office/drawing/2014/main" id="{574803E0-3C15-42C1-B0CD-5EC3F631CB2B}"/>
              </a:ext>
            </a:extLst>
          </p:cNvPr>
          <p:cNvSpPr/>
          <p:nvPr/>
        </p:nvSpPr>
        <p:spPr>
          <a:xfrm rot="5400000">
            <a:off x="9650232" y="2512874"/>
            <a:ext cx="1425350" cy="9626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Arrow: Right 65">
            <a:extLst>
              <a:ext uri="{FF2B5EF4-FFF2-40B4-BE49-F238E27FC236}">
                <a16:creationId xmlns:a16="http://schemas.microsoft.com/office/drawing/2014/main" id="{99D8895F-55BD-46F8-8158-F078A6B74E8D}"/>
              </a:ext>
            </a:extLst>
          </p:cNvPr>
          <p:cNvSpPr/>
          <p:nvPr/>
        </p:nvSpPr>
        <p:spPr>
          <a:xfrm rot="5400000">
            <a:off x="10210523" y="3779251"/>
            <a:ext cx="311806" cy="203610"/>
          </a:xfrm>
          <a:prstGeom prst="rightArrow">
            <a:avLst>
              <a:gd name="adj1" fmla="val 69917"/>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7" name="Group 66">
            <a:extLst>
              <a:ext uri="{FF2B5EF4-FFF2-40B4-BE49-F238E27FC236}">
                <a16:creationId xmlns:a16="http://schemas.microsoft.com/office/drawing/2014/main" id="{659F2937-3636-4488-B434-281BB7E50C36}"/>
              </a:ext>
            </a:extLst>
          </p:cNvPr>
          <p:cNvGrpSpPr/>
          <p:nvPr/>
        </p:nvGrpSpPr>
        <p:grpSpPr>
          <a:xfrm>
            <a:off x="9771969" y="3926359"/>
            <a:ext cx="1229897" cy="759299"/>
            <a:chOff x="10248250" y="668732"/>
            <a:chExt cx="1229897" cy="759299"/>
          </a:xfrm>
        </p:grpSpPr>
        <p:pic>
          <p:nvPicPr>
            <p:cNvPr id="68" name="Graphic 6">
              <a:extLst>
                <a:ext uri="{FF2B5EF4-FFF2-40B4-BE49-F238E27FC236}">
                  <a16:creationId xmlns:a16="http://schemas.microsoft.com/office/drawing/2014/main" id="{34F80F53-D881-4C39-A601-D37018C25EEB}"/>
                </a:ext>
              </a:extLst>
            </p:cNvPr>
            <p:cNvPicPr>
              <a:picLocks noChangeAspect="1" noChangeArrowheads="1"/>
            </p:cNvPicPr>
            <p:nvPr/>
          </p:nvPicPr>
          <p:blipFill>
            <a:blip r:embed="rId8"/>
            <a:srcRect/>
            <a:stretch/>
          </p:blipFill>
          <p:spPr bwMode="auto">
            <a:xfrm>
              <a:off x="10672239" y="937527"/>
              <a:ext cx="337295" cy="337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 name="Rectangle 68">
              <a:extLst>
                <a:ext uri="{FF2B5EF4-FFF2-40B4-BE49-F238E27FC236}">
                  <a16:creationId xmlns:a16="http://schemas.microsoft.com/office/drawing/2014/main" id="{1B22B2AE-ECFA-4DE9-A034-7186E2926740}"/>
                </a:ext>
              </a:extLst>
            </p:cNvPr>
            <p:cNvSpPr/>
            <p:nvPr/>
          </p:nvSpPr>
          <p:spPr>
            <a:xfrm>
              <a:off x="10248250" y="668732"/>
              <a:ext cx="1229897" cy="759299"/>
            </a:xfrm>
            <a:prstGeom prst="rect">
              <a:avLst/>
            </a:prstGeom>
            <a:noFill/>
            <a:ln w="12700">
              <a:solidFill>
                <a:srgbClr val="DF3312"/>
              </a:solidFill>
            </a:ln>
          </p:spPr>
          <p:style>
            <a:lnRef idx="2">
              <a:schemeClr val="accent1">
                <a:shade val="50000"/>
              </a:schemeClr>
            </a:lnRef>
            <a:fillRef idx="1">
              <a:schemeClr val="accent1"/>
            </a:fillRef>
            <a:effectRef idx="0">
              <a:schemeClr val="accent1"/>
            </a:effectRef>
            <a:fontRef idx="minor">
              <a:schemeClr val="lt1"/>
            </a:fontRef>
          </p:style>
          <p:txBody>
            <a:bodyPr tIns="91440" anchorCtr="1"/>
            <a:lstStyle/>
            <a:p>
              <a:pPr eaLnBrk="1" fontAlgn="auto" hangingPunct="1">
                <a:spcBef>
                  <a:spcPts val="0"/>
                </a:spcBef>
                <a:spcAft>
                  <a:spcPts val="0"/>
                </a:spcAft>
                <a:defRPr/>
              </a:pPr>
              <a:r>
                <a:rPr lang="en-US" sz="1200">
                  <a:solidFill>
                    <a:srgbClr val="DF3312"/>
                  </a:solidFill>
                  <a:latin typeface="Arial" panose="020B0604020202020204" pitchFamily="34" charset="0"/>
                  <a:cs typeface="Arial" panose="020B0604020202020204" pitchFamily="34" charset="0"/>
                </a:rPr>
                <a:t>app-</a:t>
              </a:r>
              <a:r>
                <a:rPr lang="en-US" sz="1200" err="1">
                  <a:solidFill>
                    <a:srgbClr val="DF3312"/>
                  </a:solidFill>
                  <a:latin typeface="Arial" panose="020B0604020202020204" pitchFamily="34" charset="0"/>
                  <a:cs typeface="Arial" panose="020B0604020202020204" pitchFamily="34" charset="0"/>
                </a:rPr>
                <a:t>elb</a:t>
              </a:r>
              <a:r>
                <a:rPr lang="en-US" sz="1200">
                  <a:solidFill>
                    <a:srgbClr val="DF3312"/>
                  </a:solidFill>
                  <a:latin typeface="Arial" panose="020B0604020202020204" pitchFamily="34" charset="0"/>
                  <a:cs typeface="Arial" panose="020B0604020202020204" pitchFamily="34" charset="0"/>
                </a:rPr>
                <a:t>-sg</a:t>
              </a:r>
            </a:p>
          </p:txBody>
        </p:sp>
      </p:grpSp>
      <p:sp>
        <p:nvSpPr>
          <p:cNvPr id="70" name="Arrow: Right 69">
            <a:extLst>
              <a:ext uri="{FF2B5EF4-FFF2-40B4-BE49-F238E27FC236}">
                <a16:creationId xmlns:a16="http://schemas.microsoft.com/office/drawing/2014/main" id="{6B0F4D70-653F-43F6-88D2-4B04CAD7F114}"/>
              </a:ext>
            </a:extLst>
          </p:cNvPr>
          <p:cNvSpPr/>
          <p:nvPr/>
        </p:nvSpPr>
        <p:spPr>
          <a:xfrm rot="5400000">
            <a:off x="10242797" y="4738211"/>
            <a:ext cx="311806" cy="203610"/>
          </a:xfrm>
          <a:prstGeom prst="rightArrow">
            <a:avLst>
              <a:gd name="adj1" fmla="val 69917"/>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Arrow: Right 70">
            <a:extLst>
              <a:ext uri="{FF2B5EF4-FFF2-40B4-BE49-F238E27FC236}">
                <a16:creationId xmlns:a16="http://schemas.microsoft.com/office/drawing/2014/main" id="{1CB5434D-22AF-42A3-BF40-9AE2A87D17A5}"/>
              </a:ext>
            </a:extLst>
          </p:cNvPr>
          <p:cNvSpPr/>
          <p:nvPr/>
        </p:nvSpPr>
        <p:spPr>
          <a:xfrm rot="5400000">
            <a:off x="10007039" y="5680878"/>
            <a:ext cx="744027" cy="187996"/>
          </a:xfrm>
          <a:prstGeom prst="rightArrow">
            <a:avLst>
              <a:gd name="adj1" fmla="val 69917"/>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2" name="Graphic 19">
            <a:extLst>
              <a:ext uri="{FF2B5EF4-FFF2-40B4-BE49-F238E27FC236}">
                <a16:creationId xmlns:a16="http://schemas.microsoft.com/office/drawing/2014/main" id="{9F272FB6-2B50-49C8-9C46-885E216F9D3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656606" y="1251981"/>
            <a:ext cx="372687" cy="372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4" name="TextBox 12">
            <a:extLst>
              <a:ext uri="{FF2B5EF4-FFF2-40B4-BE49-F238E27FC236}">
                <a16:creationId xmlns:a16="http://schemas.microsoft.com/office/drawing/2014/main" id="{3B3FFD06-649C-4814-926E-72337C07C130}"/>
              </a:ext>
            </a:extLst>
          </p:cNvPr>
          <p:cNvSpPr txBox="1">
            <a:spLocks noChangeArrowheads="1"/>
          </p:cNvSpPr>
          <p:nvPr/>
        </p:nvSpPr>
        <p:spPr bwMode="auto">
          <a:xfrm>
            <a:off x="10412511" y="1527272"/>
            <a:ext cx="974677"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en-US" sz="1050" u="none">
                <a:solidFill>
                  <a:srgbClr val="474746"/>
                </a:solidFill>
                <a:latin typeface="Amazon Ember" panose="020B0603020204020204" pitchFamily="34" charset="0"/>
                <a:ea typeface="Amazon Ember" panose="020B0603020204020204" pitchFamily="34" charset="0"/>
                <a:cs typeface="Amazon Ember" panose="020B0603020204020204" pitchFamily="34" charset="0"/>
              </a:rPr>
              <a:t>web-</a:t>
            </a:r>
            <a:r>
              <a:rPr lang="en-US" sz="1050" u="none" err="1">
                <a:solidFill>
                  <a:srgbClr val="474746"/>
                </a:solidFill>
                <a:latin typeface="Amazon Ember" panose="020B0603020204020204" pitchFamily="34" charset="0"/>
                <a:ea typeface="Amazon Ember" panose="020B0603020204020204" pitchFamily="34" charset="0"/>
                <a:cs typeface="Amazon Ember" panose="020B0603020204020204" pitchFamily="34" charset="0"/>
              </a:rPr>
              <a:t>elb</a:t>
            </a:r>
            <a:endParaRPr lang="en-US" sz="1050" u="none">
              <a:solidFill>
                <a:srgbClr val="474746"/>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77" name="TextBox 12">
            <a:extLst>
              <a:ext uri="{FF2B5EF4-FFF2-40B4-BE49-F238E27FC236}">
                <a16:creationId xmlns:a16="http://schemas.microsoft.com/office/drawing/2014/main" id="{E8D5B638-39C7-45BF-91E4-D64C9DF13EFD}"/>
              </a:ext>
            </a:extLst>
          </p:cNvPr>
          <p:cNvSpPr txBox="1">
            <a:spLocks noChangeArrowheads="1"/>
          </p:cNvSpPr>
          <p:nvPr/>
        </p:nvSpPr>
        <p:spPr bwMode="auto">
          <a:xfrm>
            <a:off x="10466013" y="4211582"/>
            <a:ext cx="974677"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en-US" sz="1050">
                <a:solidFill>
                  <a:srgbClr val="474746"/>
                </a:solidFill>
                <a:latin typeface="Amazon Ember" panose="020B0603020204020204" pitchFamily="34" charset="0"/>
                <a:ea typeface="Amazon Ember" panose="020B0603020204020204" pitchFamily="34" charset="0"/>
                <a:cs typeface="Amazon Ember" panose="020B0603020204020204" pitchFamily="34" charset="0"/>
              </a:rPr>
              <a:t>app</a:t>
            </a:r>
            <a:r>
              <a:rPr lang="en-US" sz="1050" u="none">
                <a:solidFill>
                  <a:srgbClr val="474746"/>
                </a:solidFill>
                <a:latin typeface="Amazon Ember" panose="020B0603020204020204" pitchFamily="34" charset="0"/>
                <a:ea typeface="Amazon Ember" panose="020B0603020204020204" pitchFamily="34" charset="0"/>
                <a:cs typeface="Amazon Ember" panose="020B0603020204020204" pitchFamily="34" charset="0"/>
              </a:rPr>
              <a:t>-</a:t>
            </a:r>
            <a:r>
              <a:rPr lang="en-US" sz="1050" u="none" err="1">
                <a:solidFill>
                  <a:srgbClr val="474746"/>
                </a:solidFill>
                <a:latin typeface="Amazon Ember" panose="020B0603020204020204" pitchFamily="34" charset="0"/>
                <a:ea typeface="Amazon Ember" panose="020B0603020204020204" pitchFamily="34" charset="0"/>
                <a:cs typeface="Amazon Ember" panose="020B0603020204020204" pitchFamily="34" charset="0"/>
              </a:rPr>
              <a:t>elb</a:t>
            </a:r>
            <a:endParaRPr lang="en-US" sz="1050" u="none">
              <a:solidFill>
                <a:srgbClr val="474746"/>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78" name="Title 1">
            <a:extLst>
              <a:ext uri="{FF2B5EF4-FFF2-40B4-BE49-F238E27FC236}">
                <a16:creationId xmlns:a16="http://schemas.microsoft.com/office/drawing/2014/main" id="{D1D421FD-55C9-4A74-BE09-144BDA98F0FB}"/>
              </a:ext>
            </a:extLst>
          </p:cNvPr>
          <p:cNvSpPr txBox="1">
            <a:spLocks/>
          </p:cNvSpPr>
          <p:nvPr/>
        </p:nvSpPr>
        <p:spPr>
          <a:xfrm>
            <a:off x="8814941" y="3490946"/>
            <a:ext cx="1229800" cy="31818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b="0" i="0" kern="1200">
                <a:solidFill>
                  <a:schemeClr val="bg1"/>
                </a:solidFill>
                <a:latin typeface="Amazon Ember Light" charset="0"/>
                <a:ea typeface="Amazon Ember Light" charset="0"/>
                <a:cs typeface="Amazon Ember Light" charset="0"/>
              </a:defRPr>
            </a:lvl1pPr>
          </a:lstStyle>
          <a:p>
            <a:pPr algn="ctr"/>
            <a:r>
              <a:rPr lang="en-US" sz="2000" u="none">
                <a:solidFill>
                  <a:schemeClr val="tx1"/>
                </a:solidFill>
                <a:latin typeface="Amazon Ember" panose="020B0603020204020204" pitchFamily="34" charset="0"/>
                <a:ea typeface="Amazon Ember" panose="020B0603020204020204" pitchFamily="34" charset="0"/>
                <a:cs typeface="Amazon Ember" panose="020B0603020204020204" pitchFamily="34" charset="0"/>
              </a:rPr>
              <a:t>Web Tier</a:t>
            </a:r>
          </a:p>
        </p:txBody>
      </p:sp>
      <p:sp>
        <p:nvSpPr>
          <p:cNvPr id="79" name="Title 1">
            <a:extLst>
              <a:ext uri="{FF2B5EF4-FFF2-40B4-BE49-F238E27FC236}">
                <a16:creationId xmlns:a16="http://schemas.microsoft.com/office/drawing/2014/main" id="{DD8B4DE5-0273-447D-8B5D-3D8FF6E2685E}"/>
              </a:ext>
            </a:extLst>
          </p:cNvPr>
          <p:cNvSpPr txBox="1">
            <a:spLocks/>
          </p:cNvSpPr>
          <p:nvPr/>
        </p:nvSpPr>
        <p:spPr>
          <a:xfrm>
            <a:off x="8817520" y="5826124"/>
            <a:ext cx="1571635" cy="45804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b="0" i="0" kern="1200">
                <a:solidFill>
                  <a:schemeClr val="bg1"/>
                </a:solidFill>
                <a:latin typeface="Amazon Ember Light" charset="0"/>
                <a:ea typeface="Amazon Ember Light" charset="0"/>
                <a:cs typeface="Amazon Ember Light" charset="0"/>
              </a:defRPr>
            </a:lvl1pPr>
          </a:lstStyle>
          <a:p>
            <a:pPr algn="ctr"/>
            <a:r>
              <a:rPr lang="en-US" sz="1900" u="none">
                <a:solidFill>
                  <a:schemeClr val="tx1"/>
                </a:solidFill>
                <a:latin typeface="Amazon Ember" panose="020B0603020204020204" pitchFamily="34" charset="0"/>
                <a:ea typeface="Amazon Ember" panose="020B0603020204020204" pitchFamily="34" charset="0"/>
                <a:cs typeface="Amazon Ember" panose="020B0603020204020204" pitchFamily="34" charset="0"/>
              </a:rPr>
              <a:t>Database Tier</a:t>
            </a:r>
          </a:p>
        </p:txBody>
      </p:sp>
      <p:sp>
        <p:nvSpPr>
          <p:cNvPr id="80" name="Title 1">
            <a:extLst>
              <a:ext uri="{FF2B5EF4-FFF2-40B4-BE49-F238E27FC236}">
                <a16:creationId xmlns:a16="http://schemas.microsoft.com/office/drawing/2014/main" id="{A9FFC78D-5C05-485F-8570-531944E37408}"/>
              </a:ext>
            </a:extLst>
          </p:cNvPr>
          <p:cNvSpPr txBox="1">
            <a:spLocks/>
          </p:cNvSpPr>
          <p:nvPr/>
        </p:nvSpPr>
        <p:spPr>
          <a:xfrm>
            <a:off x="8829100" y="5180530"/>
            <a:ext cx="1229800" cy="31818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b="0" i="0" kern="1200">
                <a:solidFill>
                  <a:schemeClr val="bg1"/>
                </a:solidFill>
                <a:latin typeface="Amazon Ember Light" charset="0"/>
                <a:ea typeface="Amazon Ember Light" charset="0"/>
                <a:cs typeface="Amazon Ember Light" charset="0"/>
              </a:defRPr>
            </a:lvl1pPr>
          </a:lstStyle>
          <a:p>
            <a:pPr algn="ctr"/>
            <a:r>
              <a:rPr lang="en-US" sz="2000" u="none">
                <a:solidFill>
                  <a:schemeClr val="tx1"/>
                </a:solidFill>
                <a:latin typeface="Amazon Ember" panose="020B0603020204020204" pitchFamily="34" charset="0"/>
                <a:ea typeface="Amazon Ember" panose="020B0603020204020204" pitchFamily="34" charset="0"/>
                <a:cs typeface="Amazon Ember" panose="020B0603020204020204" pitchFamily="34" charset="0"/>
              </a:rPr>
              <a:t>App Tier</a:t>
            </a:r>
          </a:p>
        </p:txBody>
      </p:sp>
      <p:sp>
        <p:nvSpPr>
          <p:cNvPr id="85" name="Title 1">
            <a:extLst>
              <a:ext uri="{FF2B5EF4-FFF2-40B4-BE49-F238E27FC236}">
                <a16:creationId xmlns:a16="http://schemas.microsoft.com/office/drawing/2014/main" id="{5F8F887C-7161-4381-8587-CC7F68A2F7D6}"/>
              </a:ext>
            </a:extLst>
          </p:cNvPr>
          <p:cNvSpPr txBox="1">
            <a:spLocks/>
          </p:cNvSpPr>
          <p:nvPr/>
        </p:nvSpPr>
        <p:spPr>
          <a:xfrm>
            <a:off x="10660076" y="3507015"/>
            <a:ext cx="1229800" cy="31818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b="0" i="0" kern="1200">
                <a:solidFill>
                  <a:schemeClr val="bg1"/>
                </a:solidFill>
                <a:latin typeface="Amazon Ember Light" charset="0"/>
                <a:ea typeface="Amazon Ember Light" charset="0"/>
                <a:cs typeface="Amazon Ember Light" charset="0"/>
              </a:defRPr>
            </a:lvl1pPr>
          </a:lstStyle>
          <a:p>
            <a:pPr algn="ctr"/>
            <a:r>
              <a:rPr lang="en-US" sz="2000" u="none">
                <a:solidFill>
                  <a:schemeClr val="tx1"/>
                </a:solidFill>
                <a:latin typeface="Amazon Ember" panose="020B0603020204020204" pitchFamily="34" charset="0"/>
                <a:ea typeface="Amazon Ember" panose="020B0603020204020204" pitchFamily="34" charset="0"/>
                <a:cs typeface="Amazon Ember" panose="020B0603020204020204" pitchFamily="34" charset="0"/>
              </a:rPr>
              <a:t>Web Tier</a:t>
            </a:r>
          </a:p>
        </p:txBody>
      </p:sp>
      <p:sp>
        <p:nvSpPr>
          <p:cNvPr id="88" name="Title 1">
            <a:extLst>
              <a:ext uri="{FF2B5EF4-FFF2-40B4-BE49-F238E27FC236}">
                <a16:creationId xmlns:a16="http://schemas.microsoft.com/office/drawing/2014/main" id="{A94DEFDD-BAA6-4CA2-951B-F952BA71DF07}"/>
              </a:ext>
            </a:extLst>
          </p:cNvPr>
          <p:cNvSpPr txBox="1">
            <a:spLocks/>
          </p:cNvSpPr>
          <p:nvPr/>
        </p:nvSpPr>
        <p:spPr>
          <a:xfrm>
            <a:off x="10706266" y="5207081"/>
            <a:ext cx="1229800" cy="31818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b="0" i="0" kern="1200">
                <a:solidFill>
                  <a:schemeClr val="bg1"/>
                </a:solidFill>
                <a:latin typeface="Amazon Ember Light" charset="0"/>
                <a:ea typeface="Amazon Ember Light" charset="0"/>
                <a:cs typeface="Amazon Ember Light" charset="0"/>
              </a:defRPr>
            </a:lvl1pPr>
          </a:lstStyle>
          <a:p>
            <a:pPr algn="ctr"/>
            <a:r>
              <a:rPr lang="en-US" sz="2000" u="none">
                <a:solidFill>
                  <a:schemeClr val="tx1"/>
                </a:solidFill>
                <a:latin typeface="Amazon Ember" panose="020B0603020204020204" pitchFamily="34" charset="0"/>
                <a:ea typeface="Amazon Ember" panose="020B0603020204020204" pitchFamily="34" charset="0"/>
                <a:cs typeface="Amazon Ember" panose="020B0603020204020204" pitchFamily="34" charset="0"/>
              </a:rPr>
              <a:t>App Tier</a:t>
            </a:r>
          </a:p>
        </p:txBody>
      </p:sp>
      <p:sp>
        <p:nvSpPr>
          <p:cNvPr id="51" name="Rectangle 50">
            <a:extLst>
              <a:ext uri="{FF2B5EF4-FFF2-40B4-BE49-F238E27FC236}">
                <a16:creationId xmlns:a16="http://schemas.microsoft.com/office/drawing/2014/main" id="{B6AF33D0-7906-4A13-98E9-F8049EA2C9DA}"/>
              </a:ext>
            </a:extLst>
          </p:cNvPr>
          <p:cNvSpPr/>
          <p:nvPr/>
        </p:nvSpPr>
        <p:spPr>
          <a:xfrm>
            <a:off x="238539" y="6512560"/>
            <a:ext cx="3815301" cy="2383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568508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itle 1">
            <a:extLst>
              <a:ext uri="{FF2B5EF4-FFF2-40B4-BE49-F238E27FC236}">
                <a16:creationId xmlns:a16="http://schemas.microsoft.com/office/drawing/2014/main" id="{9EE701C9-5F50-A547-B8BF-67376F96660F}"/>
              </a:ext>
            </a:extLst>
          </p:cNvPr>
          <p:cNvSpPr txBox="1">
            <a:spLocks/>
          </p:cNvSpPr>
          <p:nvPr/>
        </p:nvSpPr>
        <p:spPr>
          <a:xfrm>
            <a:off x="390939" y="340224"/>
            <a:ext cx="11115261" cy="7794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b="0" i="0" kern="1200">
                <a:solidFill>
                  <a:schemeClr val="bg1"/>
                </a:solidFill>
                <a:latin typeface="Amazon Ember Light" charset="0"/>
                <a:ea typeface="Amazon Ember Light" charset="0"/>
                <a:cs typeface="Amazon Ember Light" charset="0"/>
              </a:defRPr>
            </a:lvl1pPr>
          </a:lstStyle>
          <a:p>
            <a:r>
              <a:rPr lang="en-US" sz="3200"/>
              <a:t>Business Continuity - Aut</a:t>
            </a:r>
            <a:r>
              <a:rPr lang="en-US" sz="3200">
                <a:latin typeface="Amazon Ember" panose="020B0603020204020204" pitchFamily="34" charset="0"/>
                <a:ea typeface="Amazon Ember" panose="020B0603020204020204" pitchFamily="34" charset="0"/>
                <a:cs typeface="Amazon Ember" panose="020B0603020204020204" pitchFamily="34" charset="0"/>
              </a:rPr>
              <a:t>o Scaling</a:t>
            </a:r>
            <a:endParaRPr lang="en-US" sz="3200"/>
          </a:p>
        </p:txBody>
      </p:sp>
      <p:graphicFrame>
        <p:nvGraphicFramePr>
          <p:cNvPr id="11" name="Table 10">
            <a:extLst>
              <a:ext uri="{FF2B5EF4-FFF2-40B4-BE49-F238E27FC236}">
                <a16:creationId xmlns:a16="http://schemas.microsoft.com/office/drawing/2014/main" id="{0CDAF9CC-D093-7E4C-A6A3-9906691A9FCA}"/>
              </a:ext>
            </a:extLst>
          </p:cNvPr>
          <p:cNvGraphicFramePr>
            <a:graphicFrameLocks noGrp="1"/>
          </p:cNvGraphicFramePr>
          <p:nvPr>
            <p:extLst>
              <p:ext uri="{D42A27DB-BD31-4B8C-83A1-F6EECF244321}">
                <p14:modId xmlns:p14="http://schemas.microsoft.com/office/powerpoint/2010/main" val="1943021813"/>
              </p:ext>
            </p:extLst>
          </p:nvPr>
        </p:nvGraphicFramePr>
        <p:xfrm>
          <a:off x="137565" y="4509670"/>
          <a:ext cx="8205694" cy="1915508"/>
        </p:xfrm>
        <a:graphic>
          <a:graphicData uri="http://schemas.openxmlformats.org/drawingml/2006/table">
            <a:tbl>
              <a:tblPr firstRow="1" bandRow="1"/>
              <a:tblGrid>
                <a:gridCol w="649859">
                  <a:extLst>
                    <a:ext uri="{9D8B030D-6E8A-4147-A177-3AD203B41FA5}">
                      <a16:colId xmlns:a16="http://schemas.microsoft.com/office/drawing/2014/main" val="20000"/>
                    </a:ext>
                  </a:extLst>
                </a:gridCol>
                <a:gridCol w="1527707">
                  <a:extLst>
                    <a:ext uri="{9D8B030D-6E8A-4147-A177-3AD203B41FA5}">
                      <a16:colId xmlns:a16="http://schemas.microsoft.com/office/drawing/2014/main" val="20001"/>
                    </a:ext>
                  </a:extLst>
                </a:gridCol>
                <a:gridCol w="1180278">
                  <a:extLst>
                    <a:ext uri="{9D8B030D-6E8A-4147-A177-3AD203B41FA5}">
                      <a16:colId xmlns:a16="http://schemas.microsoft.com/office/drawing/2014/main" val="20002"/>
                    </a:ext>
                  </a:extLst>
                </a:gridCol>
                <a:gridCol w="910146">
                  <a:extLst>
                    <a:ext uri="{9D8B030D-6E8A-4147-A177-3AD203B41FA5}">
                      <a16:colId xmlns:a16="http://schemas.microsoft.com/office/drawing/2014/main" val="20003"/>
                    </a:ext>
                  </a:extLst>
                </a:gridCol>
                <a:gridCol w="1546956">
                  <a:extLst>
                    <a:ext uri="{9D8B030D-6E8A-4147-A177-3AD203B41FA5}">
                      <a16:colId xmlns:a16="http://schemas.microsoft.com/office/drawing/2014/main" val="20005"/>
                    </a:ext>
                  </a:extLst>
                </a:gridCol>
                <a:gridCol w="939949">
                  <a:extLst>
                    <a:ext uri="{9D8B030D-6E8A-4147-A177-3AD203B41FA5}">
                      <a16:colId xmlns:a16="http://schemas.microsoft.com/office/drawing/2014/main" val="20006"/>
                    </a:ext>
                  </a:extLst>
                </a:gridCol>
                <a:gridCol w="1450799">
                  <a:extLst>
                    <a:ext uri="{9D8B030D-6E8A-4147-A177-3AD203B41FA5}">
                      <a16:colId xmlns:a16="http://schemas.microsoft.com/office/drawing/2014/main" val="20007"/>
                    </a:ext>
                  </a:extLst>
                </a:gridCol>
              </a:tblGrid>
              <a:tr h="493735">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algn="ctr"/>
                      <a:r>
                        <a:rPr lang="en-US" sz="1600" b="1">
                          <a:solidFill>
                            <a:schemeClr val="bg1"/>
                          </a:solidFill>
                          <a:latin typeface="Amazon Ember" panose="020B0603020204020204" pitchFamily="34" charset="0"/>
                          <a:ea typeface="Amazon Ember" panose="020B0603020204020204" pitchFamily="34" charset="0"/>
                          <a:cs typeface="Amazon Ember" panose="020B0603020204020204" pitchFamily="34" charset="0"/>
                        </a:rPr>
                        <a:t>Tier</a:t>
                      </a:r>
                    </a:p>
                  </a:txBody>
                  <a:tcPr anchor="ct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chemeClr val="accent2">
                        <a:lumMod val="50000"/>
                      </a:schemeClr>
                    </a:solidFill>
                  </a:tcPr>
                </a:tc>
                <a:tc>
                  <a:txBody>
                    <a:bodyPr/>
                    <a:lstStyle/>
                    <a:p>
                      <a:pPr algn="ctr"/>
                      <a:r>
                        <a:rPr lang="en-US" sz="1600" b="1" u="none">
                          <a:solidFill>
                            <a:schemeClr val="bg1"/>
                          </a:solidFill>
                          <a:latin typeface="Amazon Ember" panose="020B0603020204020204" pitchFamily="34" charset="0"/>
                          <a:ea typeface="Amazon Ember" panose="020B0603020204020204" pitchFamily="34" charset="0"/>
                          <a:cs typeface="Amazon Ember" panose="020B0603020204020204" pitchFamily="34" charset="0"/>
                        </a:rPr>
                        <a:t>Launch</a:t>
                      </a:r>
                      <a:r>
                        <a:rPr lang="en-US" sz="1600" b="1" u="none" baseline="0">
                          <a:solidFill>
                            <a:schemeClr val="bg1"/>
                          </a:solidFill>
                          <a:latin typeface="Amazon Ember" panose="020B0603020204020204" pitchFamily="34" charset="0"/>
                          <a:ea typeface="Amazon Ember" panose="020B0603020204020204" pitchFamily="34" charset="0"/>
                          <a:cs typeface="Amazon Ember" panose="020B0603020204020204" pitchFamily="34" charset="0"/>
                        </a:rPr>
                        <a:t> Configuration*</a:t>
                      </a:r>
                      <a:endParaRPr lang="en-US" sz="1600" b="1" u="none">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a:txBody>
                  <a:tcPr anchor="ct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mpd="sng">
                      <a:solidFill>
                        <a:sysClr val="windowText" lastClr="000000"/>
                      </a:solidFill>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accent2">
                        <a:lumMod val="50000"/>
                      </a:schemeClr>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algn="ctr"/>
                      <a:r>
                        <a:rPr lang="en-US" sz="1600" b="1" u="none">
                          <a:solidFill>
                            <a:schemeClr val="bg1"/>
                          </a:solidFill>
                          <a:latin typeface="Amazon Ember" panose="020B0603020204020204" pitchFamily="34" charset="0"/>
                          <a:ea typeface="Amazon Ember" panose="020B0603020204020204" pitchFamily="34" charset="0"/>
                          <a:cs typeface="Amazon Ember" panose="020B0603020204020204" pitchFamily="34" charset="0"/>
                        </a:rPr>
                        <a:t>Group</a:t>
                      </a:r>
                      <a:r>
                        <a:rPr lang="en-US" sz="1600" b="1" baseline="0">
                          <a:solidFill>
                            <a:schemeClr val="bg1"/>
                          </a:solidFill>
                          <a:latin typeface="Amazon Ember" panose="020B0603020204020204" pitchFamily="34" charset="0"/>
                          <a:ea typeface="Amazon Ember" panose="020B0603020204020204" pitchFamily="34" charset="0"/>
                          <a:cs typeface="Amazon Ember" panose="020B0603020204020204" pitchFamily="34" charset="0"/>
                        </a:rPr>
                        <a:t> Name*</a:t>
                      </a:r>
                      <a:endParaRPr lang="en-US" sz="1600" b="1">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a:txBody>
                  <a:tcPr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mpd="sng">
                      <a:solidFill>
                        <a:sysClr val="windowText" lastClr="000000"/>
                      </a:solidFill>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accent2">
                        <a:lumMod val="50000"/>
                      </a:schemeClr>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algn="ctr"/>
                      <a:r>
                        <a:rPr lang="en-US" sz="1600" b="1" u="none">
                          <a:solidFill>
                            <a:schemeClr val="bg1"/>
                          </a:solidFill>
                          <a:latin typeface="Amazon Ember" panose="020B0603020204020204" pitchFamily="34" charset="0"/>
                          <a:ea typeface="Amazon Ember" panose="020B0603020204020204" pitchFamily="34" charset="0"/>
                          <a:cs typeface="Amazon Ember" panose="020B0603020204020204" pitchFamily="34" charset="0"/>
                        </a:rPr>
                        <a:t>Group</a:t>
                      </a:r>
                      <a:r>
                        <a:rPr lang="en-US" sz="1600" b="1">
                          <a:solidFill>
                            <a:schemeClr val="bg1"/>
                          </a:solidFill>
                          <a:latin typeface="Amazon Ember" panose="020B0603020204020204" pitchFamily="34" charset="0"/>
                          <a:ea typeface="Amazon Ember" panose="020B0603020204020204" pitchFamily="34" charset="0"/>
                          <a:cs typeface="Amazon Ember" panose="020B0603020204020204" pitchFamily="34" charset="0"/>
                        </a:rPr>
                        <a:t> Size </a:t>
                      </a:r>
                    </a:p>
                  </a:txBody>
                  <a:tcPr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mpd="sng">
                      <a:solidFill>
                        <a:sysClr val="windowText" lastClr="000000"/>
                      </a:solidFill>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accent2">
                        <a:lumMod val="50000"/>
                      </a:schemeClr>
                    </a:solidFill>
                  </a:tcPr>
                </a:tc>
                <a:tc>
                  <a:txBody>
                    <a:bodyPr/>
                    <a:lstStyle/>
                    <a:p>
                      <a:pPr algn="ctr"/>
                      <a:r>
                        <a:rPr lang="en-US" sz="1600" b="1" u="none">
                          <a:solidFill>
                            <a:schemeClr val="bg1"/>
                          </a:solidFill>
                          <a:latin typeface="Amazon Ember" panose="020B0603020204020204" pitchFamily="34" charset="0"/>
                          <a:ea typeface="Amazon Ember" panose="020B0603020204020204" pitchFamily="34" charset="0"/>
                          <a:cs typeface="Amazon Ember" panose="020B0603020204020204" pitchFamily="34" charset="0"/>
                        </a:rPr>
                        <a:t>Subnets</a:t>
                      </a:r>
                    </a:p>
                  </a:txBody>
                  <a:tcPr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mpd="sng">
                      <a:solidFill>
                        <a:sysClr val="windowText" lastClr="000000"/>
                      </a:solidFill>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accent2">
                        <a:lumMod val="50000"/>
                      </a:schemeClr>
                    </a:solidFill>
                  </a:tcPr>
                </a:tc>
                <a:tc>
                  <a:txBody>
                    <a:bodyPr/>
                    <a:lstStyle/>
                    <a:p>
                      <a:pPr algn="ctr"/>
                      <a:r>
                        <a:rPr lang="en-US" sz="1600" b="1" u="none">
                          <a:solidFill>
                            <a:schemeClr val="bg1"/>
                          </a:solidFill>
                          <a:latin typeface="Amazon Ember" panose="020B0603020204020204" pitchFamily="34" charset="0"/>
                          <a:ea typeface="Amazon Ember" panose="020B0603020204020204" pitchFamily="34" charset="0"/>
                          <a:cs typeface="Amazon Ember" panose="020B0603020204020204" pitchFamily="34" charset="0"/>
                        </a:rPr>
                        <a:t>ELB</a:t>
                      </a:r>
                    </a:p>
                  </a:txBody>
                  <a:tcPr anchor="ct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mpd="sng">
                      <a:solidFill>
                        <a:sysClr val="windowText" lastClr="000000"/>
                      </a:solidFill>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accent2">
                        <a:lumMod val="50000"/>
                      </a:schemeClr>
                    </a:solidFill>
                  </a:tcPr>
                </a:tc>
                <a:tc>
                  <a:txBody>
                    <a:bodyPr/>
                    <a:lstStyle/>
                    <a:p>
                      <a:pPr algn="ctr"/>
                      <a:r>
                        <a:rPr lang="en-US" sz="1600" b="1" u="none">
                          <a:solidFill>
                            <a:schemeClr val="bg1"/>
                          </a:solidFill>
                          <a:latin typeface="Amazon Ember" panose="020B0603020204020204" pitchFamily="34" charset="0"/>
                          <a:ea typeface="Amazon Ember" panose="020B0603020204020204" pitchFamily="34" charset="0"/>
                          <a:cs typeface="Amazon Ember" panose="020B0603020204020204" pitchFamily="34" charset="0"/>
                        </a:rPr>
                        <a:t>Tags</a:t>
                      </a:r>
                    </a:p>
                  </a:txBody>
                  <a:tcPr anchor="ct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mpd="sng">
                      <a:solidFill>
                        <a:sysClr val="windowText" lastClr="000000"/>
                      </a:solidFill>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accent2">
                        <a:lumMod val="50000"/>
                      </a:schemeClr>
                    </a:solidFill>
                  </a:tcPr>
                </a:tc>
                <a:extLst>
                  <a:ext uri="{0D108BD9-81ED-4DB2-BD59-A6C34878D82A}">
                    <a16:rowId xmlns:a16="http://schemas.microsoft.com/office/drawing/2014/main" val="10000"/>
                  </a:ext>
                </a:extLst>
              </a:tr>
              <a:tr h="720749">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algn="ctr"/>
                      <a:r>
                        <a:rPr lang="en-US" sz="1600" u="none">
                          <a:solidFill>
                            <a:schemeClr val="bg1"/>
                          </a:solidFill>
                          <a:latin typeface="Amazon Ember" panose="020B0603020204020204" pitchFamily="34" charset="0"/>
                          <a:ea typeface="Amazon Ember" panose="020B0603020204020204" pitchFamily="34" charset="0"/>
                          <a:cs typeface="Amazon Ember" panose="020B0603020204020204" pitchFamily="34" charset="0"/>
                        </a:rPr>
                        <a:t>Web</a:t>
                      </a:r>
                    </a:p>
                  </a:txBody>
                  <a:tcPr anchor="ct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chemeClr val="accent2">
                        <a:lumMod val="50000"/>
                      </a:schemeClr>
                    </a:solidFill>
                  </a:tcPr>
                </a:tc>
                <a:tc>
                  <a:txBody>
                    <a:bodyPr/>
                    <a:lstStyle/>
                    <a:p>
                      <a:pPr marL="0" algn="ctr" defTabSz="457200" rtl="0" eaLnBrk="1" latinLnBrk="0" hangingPunct="1"/>
                      <a:r>
                        <a:rPr lang="en-US" sz="1600" u="none" kern="1200">
                          <a:solidFill>
                            <a:schemeClr val="tx1"/>
                          </a:solidFill>
                          <a:latin typeface="Amazon Ember" panose="020B0603020204020204" pitchFamily="34" charset="0"/>
                          <a:ea typeface="Amazon Ember" panose="020B0603020204020204" pitchFamily="34" charset="0"/>
                          <a:cs typeface="Amazon Ember" panose="020B0603020204020204" pitchFamily="34" charset="0"/>
                        </a:rPr>
                        <a:t>WebTier</a:t>
                      </a:r>
                      <a:endParaRPr lang="en-US" sz="1600" u="none" kern="120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a:txBody>
                  <a:tcPr anchor="ct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algn="ctr"/>
                      <a:r>
                        <a:rPr lang="en-US" sz="1600" u="none" kern="1200">
                          <a:solidFill>
                            <a:schemeClr val="tx1"/>
                          </a:solidFill>
                          <a:latin typeface="Amazon Ember" panose="020B0603020204020204" pitchFamily="34" charset="0"/>
                          <a:ea typeface="Amazon Ember" panose="020B0603020204020204" pitchFamily="34" charset="0"/>
                          <a:cs typeface="Amazon Ember" panose="020B0603020204020204" pitchFamily="34" charset="0"/>
                        </a:rPr>
                        <a:t>WebTier</a:t>
                      </a:r>
                    </a:p>
                  </a:txBody>
                  <a:tcPr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algn="ctr"/>
                      <a:r>
                        <a:rPr lang="en-US" sz="1600" u="none" kern="1200">
                          <a:solidFill>
                            <a:schemeClr val="tx1"/>
                          </a:solidFill>
                          <a:latin typeface="Amazon Ember" panose="020B0603020204020204" pitchFamily="34" charset="0"/>
                          <a:ea typeface="Amazon Ember" panose="020B0603020204020204" pitchFamily="34" charset="0"/>
                          <a:cs typeface="Amazon Ember" panose="020B0603020204020204" pitchFamily="34" charset="0"/>
                        </a:rPr>
                        <a:t>2-4</a:t>
                      </a:r>
                    </a:p>
                  </a:txBody>
                  <a:tcPr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457200" rtl="0" eaLnBrk="1" latinLnBrk="0" hangingPunct="1"/>
                      <a:r>
                        <a:rPr lang="en-US" sz="1600" kern="1200">
                          <a:solidFill>
                            <a:schemeClr val="tx1"/>
                          </a:solidFill>
                          <a:latin typeface="Amazon Ember" panose="020B0603020204020204" pitchFamily="34" charset="0"/>
                          <a:ea typeface="Amazon Ember" panose="020B0603020204020204" pitchFamily="34" charset="0"/>
                          <a:cs typeface="Amazon Ember" panose="020B0603020204020204" pitchFamily="34" charset="0"/>
                        </a:rPr>
                        <a:t>public_1, public_2</a:t>
                      </a:r>
                    </a:p>
                  </a:txBody>
                  <a:tcPr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u="none">
                          <a:solidFill>
                            <a:schemeClr val="tx1"/>
                          </a:solidFill>
                          <a:latin typeface="Amazon Ember" panose="020B0603020204020204" pitchFamily="34" charset="0"/>
                          <a:ea typeface="Amazon Ember" panose="020B0603020204020204" pitchFamily="34" charset="0"/>
                          <a:cs typeface="Amazon Ember" panose="020B0603020204020204" pitchFamily="34" charset="0"/>
                        </a:rPr>
                        <a:t>web-elb</a:t>
                      </a:r>
                    </a:p>
                  </a:txBody>
                  <a:tcPr anchor="ct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457200" rtl="0" eaLnBrk="1" latinLnBrk="0" hangingPunct="1"/>
                      <a:r>
                        <a:rPr lang="en-US" sz="1600" kern="1200">
                          <a:solidFill>
                            <a:schemeClr val="tx1"/>
                          </a:solidFill>
                          <a:latin typeface="Amazon Ember" panose="020B0603020204020204" pitchFamily="34" charset="0"/>
                          <a:ea typeface="Amazon Ember" panose="020B0603020204020204" pitchFamily="34" charset="0"/>
                          <a:cs typeface="Amazon Ember" panose="020B0603020204020204" pitchFamily="34" charset="0"/>
                        </a:rPr>
                        <a:t>Key=Name</a:t>
                      </a:r>
                    </a:p>
                    <a:p>
                      <a:pPr marL="0" algn="ctr" defTabSz="457200" rtl="0" eaLnBrk="1" latinLnBrk="0" hangingPunct="1"/>
                      <a:r>
                        <a:rPr lang="en-US" sz="1600" kern="1200">
                          <a:solidFill>
                            <a:schemeClr val="tx1"/>
                          </a:solidFill>
                          <a:latin typeface="Amazon Ember" panose="020B0603020204020204" pitchFamily="34" charset="0"/>
                          <a:ea typeface="Amazon Ember" panose="020B0603020204020204" pitchFamily="34" charset="0"/>
                          <a:cs typeface="Amazon Ember" panose="020B0603020204020204" pitchFamily="34" charset="0"/>
                        </a:rPr>
                        <a:t>Value=web-tier</a:t>
                      </a:r>
                    </a:p>
                  </a:txBody>
                  <a:tcPr anchor="ct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615639">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algn="ctr"/>
                      <a:r>
                        <a:rPr lang="en-US" sz="1600" u="none">
                          <a:solidFill>
                            <a:schemeClr val="bg1"/>
                          </a:solidFill>
                          <a:latin typeface="Amazon Ember" panose="020B0603020204020204" pitchFamily="34" charset="0"/>
                          <a:ea typeface="Amazon Ember" panose="020B0603020204020204" pitchFamily="34" charset="0"/>
                          <a:cs typeface="Amazon Ember" panose="020B0603020204020204" pitchFamily="34" charset="0"/>
                        </a:rPr>
                        <a:t>App</a:t>
                      </a:r>
                    </a:p>
                  </a:txBody>
                  <a:tcPr anchor="ct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chemeClr val="accent2">
                        <a:lumMod val="50000"/>
                      </a:schemeClr>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u="none" kern="1200">
                          <a:solidFill>
                            <a:schemeClr val="tx1"/>
                          </a:solidFill>
                          <a:latin typeface="Amazon Ember" panose="020B0603020204020204" pitchFamily="34" charset="0"/>
                          <a:ea typeface="Amazon Ember" panose="020B0603020204020204" pitchFamily="34" charset="0"/>
                          <a:cs typeface="Amazon Ember" panose="020B0603020204020204" pitchFamily="34" charset="0"/>
                        </a:rPr>
                        <a:t>AppTier</a:t>
                      </a:r>
                      <a:endParaRPr lang="en-US" sz="1600" u="none" kern="120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a:txBody>
                  <a:tcPr anchor="ct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algn="ctr"/>
                      <a:r>
                        <a:rPr lang="en-US" sz="1600" u="none" kern="1200">
                          <a:solidFill>
                            <a:schemeClr val="tx1"/>
                          </a:solidFill>
                          <a:latin typeface="Amazon Ember" panose="020B0603020204020204" pitchFamily="34" charset="0"/>
                          <a:ea typeface="Amazon Ember" panose="020B0603020204020204" pitchFamily="34" charset="0"/>
                          <a:cs typeface="Amazon Ember" panose="020B0603020204020204" pitchFamily="34" charset="0"/>
                        </a:rPr>
                        <a:t>AppTier</a:t>
                      </a:r>
                    </a:p>
                  </a:txBody>
                  <a:tcPr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marL="0" algn="ctr" defTabSz="457200" rtl="0" eaLnBrk="1" latinLnBrk="0" hangingPunct="1"/>
                      <a:r>
                        <a:rPr lang="en-US" sz="1600" u="none" kern="1200">
                          <a:solidFill>
                            <a:schemeClr val="tx1"/>
                          </a:solidFill>
                          <a:latin typeface="Amazon Ember" panose="020B0603020204020204" pitchFamily="34" charset="0"/>
                          <a:ea typeface="Amazon Ember" panose="020B0603020204020204" pitchFamily="34" charset="0"/>
                          <a:cs typeface="Amazon Ember" panose="020B0603020204020204" pitchFamily="34" charset="0"/>
                        </a:rPr>
                        <a:t>2-4</a:t>
                      </a:r>
                    </a:p>
                  </a:txBody>
                  <a:tcPr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kern="1200">
                          <a:solidFill>
                            <a:schemeClr val="tx1"/>
                          </a:solidFill>
                          <a:latin typeface="Amazon Ember" panose="020B0603020204020204" pitchFamily="34" charset="0"/>
                          <a:ea typeface="Amazon Ember" panose="020B0603020204020204" pitchFamily="34" charset="0"/>
                          <a:cs typeface="Amazon Ember" panose="020B0603020204020204" pitchFamily="34" charset="0"/>
                        </a:rPr>
                        <a:t>public_1, public_2</a:t>
                      </a:r>
                    </a:p>
                  </a:txBody>
                  <a:tcPr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u="none">
                          <a:solidFill>
                            <a:schemeClr val="tx1"/>
                          </a:solidFill>
                          <a:latin typeface="Amazon Ember" panose="020B0603020204020204" pitchFamily="34" charset="0"/>
                          <a:ea typeface="Amazon Ember" panose="020B0603020204020204" pitchFamily="34" charset="0"/>
                          <a:cs typeface="Amazon Ember" panose="020B0603020204020204" pitchFamily="34" charset="0"/>
                        </a:rPr>
                        <a:t>app-elb</a:t>
                      </a:r>
                    </a:p>
                  </a:txBody>
                  <a:tcPr anchor="ct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457200" rtl="0" eaLnBrk="1" latinLnBrk="0" hangingPunct="1"/>
                      <a:r>
                        <a:rPr lang="en-US" sz="1600" kern="1200">
                          <a:solidFill>
                            <a:schemeClr val="tx1"/>
                          </a:solidFill>
                          <a:latin typeface="Amazon Ember" panose="020B0603020204020204" pitchFamily="34" charset="0"/>
                          <a:ea typeface="Amazon Ember" panose="020B0603020204020204" pitchFamily="34" charset="0"/>
                          <a:cs typeface="Amazon Ember" panose="020B0603020204020204" pitchFamily="34" charset="0"/>
                        </a:rPr>
                        <a:t>Key=Name</a:t>
                      </a:r>
                    </a:p>
                    <a:p>
                      <a:pPr marL="0" algn="ctr" defTabSz="457200" rtl="0" eaLnBrk="1" latinLnBrk="0" hangingPunct="1"/>
                      <a:r>
                        <a:rPr lang="en-US" sz="1600" kern="1200">
                          <a:solidFill>
                            <a:schemeClr val="tx1"/>
                          </a:solidFill>
                          <a:latin typeface="Amazon Ember" panose="020B0603020204020204" pitchFamily="34" charset="0"/>
                          <a:ea typeface="Amazon Ember" panose="020B0603020204020204" pitchFamily="34" charset="0"/>
                          <a:cs typeface="Amazon Ember" panose="020B0603020204020204" pitchFamily="34" charset="0"/>
                        </a:rPr>
                        <a:t>Value=app-tier</a:t>
                      </a:r>
                    </a:p>
                  </a:txBody>
                  <a:tcPr anchor="ct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bl>
          </a:graphicData>
        </a:graphic>
      </p:graphicFrame>
      <p:sp>
        <p:nvSpPr>
          <p:cNvPr id="6" name="Rectangle 5">
            <a:extLst>
              <a:ext uri="{FF2B5EF4-FFF2-40B4-BE49-F238E27FC236}">
                <a16:creationId xmlns:a16="http://schemas.microsoft.com/office/drawing/2014/main" id="{AED4DB66-B9AB-4A65-8E1E-E33D7502B606}"/>
              </a:ext>
            </a:extLst>
          </p:cNvPr>
          <p:cNvSpPr/>
          <p:nvPr/>
        </p:nvSpPr>
        <p:spPr>
          <a:xfrm>
            <a:off x="8748317" y="3420915"/>
            <a:ext cx="1456860" cy="1004740"/>
          </a:xfrm>
          <a:prstGeom prst="rect">
            <a:avLst/>
          </a:prstGeom>
          <a:solidFill>
            <a:srgbClr val="007CBC">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338328"/>
          <a:lstStyle/>
          <a:p>
            <a:pPr eaLnBrk="1" fontAlgn="auto" hangingPunct="1">
              <a:spcBef>
                <a:spcPts val="0"/>
              </a:spcBef>
              <a:spcAft>
                <a:spcPts val="0"/>
              </a:spcAft>
              <a:defRPr/>
            </a:pPr>
            <a:r>
              <a:rPr lang="en-US" sz="1000">
                <a:solidFill>
                  <a:srgbClr val="5B9CD5"/>
                </a:solidFill>
                <a:latin typeface="Arial" panose="020B0604020202020204" pitchFamily="34" charset="0"/>
                <a:cs typeface="Arial" panose="020B0604020202020204" pitchFamily="34" charset="0"/>
              </a:rPr>
              <a:t>private_1</a:t>
            </a:r>
          </a:p>
          <a:p>
            <a:pPr eaLnBrk="1" fontAlgn="auto" hangingPunct="1">
              <a:spcBef>
                <a:spcPts val="0"/>
              </a:spcBef>
              <a:spcAft>
                <a:spcPts val="0"/>
              </a:spcAft>
              <a:defRPr/>
            </a:pPr>
            <a:r>
              <a:rPr lang="en-US" sz="1000">
                <a:solidFill>
                  <a:srgbClr val="5B9CD5"/>
                </a:solidFill>
                <a:latin typeface="Arial" panose="020B0604020202020204" pitchFamily="34" charset="0"/>
                <a:cs typeface="Arial" panose="020B0604020202020204" pitchFamily="34" charset="0"/>
              </a:rPr>
              <a:t>10.1.2.0/24</a:t>
            </a:r>
          </a:p>
          <a:p>
            <a:pPr eaLnBrk="1" fontAlgn="auto" hangingPunct="1">
              <a:spcBef>
                <a:spcPts val="0"/>
              </a:spcBef>
              <a:spcAft>
                <a:spcPts val="0"/>
              </a:spcAft>
              <a:defRPr/>
            </a:pPr>
            <a:endParaRPr lang="en-US" sz="1000">
              <a:solidFill>
                <a:srgbClr val="5B9CD5"/>
              </a:solidFill>
              <a:latin typeface="Arial" panose="020B0604020202020204" pitchFamily="34" charset="0"/>
              <a:cs typeface="Arial" panose="020B0604020202020204" pitchFamily="34" charset="0"/>
            </a:endParaRPr>
          </a:p>
        </p:txBody>
      </p:sp>
      <p:pic>
        <p:nvPicPr>
          <p:cNvPr id="7" name="Graphic 35">
            <a:extLst>
              <a:ext uri="{FF2B5EF4-FFF2-40B4-BE49-F238E27FC236}">
                <a16:creationId xmlns:a16="http://schemas.microsoft.com/office/drawing/2014/main" id="{84417837-9797-4A63-9F72-32D7385F65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46821" y="3425249"/>
            <a:ext cx="240097" cy="24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7">
            <a:extLst>
              <a:ext uri="{FF2B5EF4-FFF2-40B4-BE49-F238E27FC236}">
                <a16:creationId xmlns:a16="http://schemas.microsoft.com/office/drawing/2014/main" id="{F08B55A3-2DEA-4C87-8E02-C37102CFB245}"/>
              </a:ext>
            </a:extLst>
          </p:cNvPr>
          <p:cNvSpPr/>
          <p:nvPr/>
        </p:nvSpPr>
        <p:spPr>
          <a:xfrm>
            <a:off x="8738194" y="2133495"/>
            <a:ext cx="1458355" cy="1167057"/>
          </a:xfrm>
          <a:prstGeom prst="rect">
            <a:avLst/>
          </a:prstGeom>
          <a:solidFill>
            <a:srgbClr val="1D8900">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338328"/>
          <a:lstStyle/>
          <a:p>
            <a:pPr eaLnBrk="1" fontAlgn="auto" hangingPunct="1">
              <a:spcBef>
                <a:spcPts val="0"/>
              </a:spcBef>
              <a:spcAft>
                <a:spcPts val="0"/>
              </a:spcAft>
              <a:defRPr/>
            </a:pPr>
            <a:r>
              <a:rPr lang="en-US" sz="1000">
                <a:solidFill>
                  <a:srgbClr val="1E8900"/>
                </a:solidFill>
                <a:latin typeface="Arial" panose="020B0604020202020204" pitchFamily="34" charset="0"/>
                <a:cs typeface="Arial" panose="020B0604020202020204" pitchFamily="34" charset="0"/>
              </a:rPr>
              <a:t>public_1</a:t>
            </a:r>
          </a:p>
          <a:p>
            <a:pPr eaLnBrk="1" fontAlgn="auto" hangingPunct="1">
              <a:spcBef>
                <a:spcPts val="0"/>
              </a:spcBef>
              <a:spcAft>
                <a:spcPts val="0"/>
              </a:spcAft>
              <a:defRPr/>
            </a:pPr>
            <a:r>
              <a:rPr lang="en-US" sz="1000">
                <a:solidFill>
                  <a:srgbClr val="1E8900"/>
                </a:solidFill>
                <a:latin typeface="Arial" panose="020B0604020202020204" pitchFamily="34" charset="0"/>
                <a:cs typeface="Arial" panose="020B0604020202020204" pitchFamily="34" charset="0"/>
              </a:rPr>
              <a:t>10.1.1.0/24</a:t>
            </a:r>
          </a:p>
          <a:p>
            <a:pPr eaLnBrk="1" fontAlgn="auto" hangingPunct="1">
              <a:spcBef>
                <a:spcPts val="0"/>
              </a:spcBef>
              <a:spcAft>
                <a:spcPts val="0"/>
              </a:spcAft>
              <a:defRPr/>
            </a:pPr>
            <a:endParaRPr lang="en-US" sz="1000">
              <a:solidFill>
                <a:srgbClr val="1E8900"/>
              </a:solidFill>
              <a:latin typeface="Arial" panose="020B0604020202020204" pitchFamily="34" charset="0"/>
              <a:cs typeface="Arial" panose="020B0604020202020204" pitchFamily="34" charset="0"/>
            </a:endParaRPr>
          </a:p>
        </p:txBody>
      </p:sp>
      <p:pic>
        <p:nvPicPr>
          <p:cNvPr id="9" name="Graphic 13">
            <a:extLst>
              <a:ext uri="{FF2B5EF4-FFF2-40B4-BE49-F238E27FC236}">
                <a16:creationId xmlns:a16="http://schemas.microsoft.com/office/drawing/2014/main" id="{2862F474-4D70-4241-9D9A-59DD0F4A73A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46406" y="2140497"/>
            <a:ext cx="253225" cy="2318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11">
            <a:extLst>
              <a:ext uri="{FF2B5EF4-FFF2-40B4-BE49-F238E27FC236}">
                <a16:creationId xmlns:a16="http://schemas.microsoft.com/office/drawing/2014/main" id="{190CED79-6BD5-4417-AE9B-2DAF0568669E}"/>
              </a:ext>
            </a:extLst>
          </p:cNvPr>
          <p:cNvSpPr/>
          <p:nvPr/>
        </p:nvSpPr>
        <p:spPr bwMode="auto">
          <a:xfrm>
            <a:off x="8603257" y="1864732"/>
            <a:ext cx="1719303" cy="2802892"/>
          </a:xfrm>
          <a:prstGeom prst="rect">
            <a:avLst/>
          </a:prstGeom>
          <a:noFill/>
          <a:ln w="12700">
            <a:solidFill>
              <a:srgbClr val="5B9CD5"/>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r>
              <a:rPr lang="en-US" sz="1000">
                <a:solidFill>
                  <a:srgbClr val="5B9CD5"/>
                </a:solidFill>
                <a:latin typeface="Arial" panose="020B0604020202020204" pitchFamily="34" charset="0"/>
                <a:cs typeface="Arial" panose="020B0604020202020204" pitchFamily="34" charset="0"/>
              </a:rPr>
              <a:t>use1-az1</a:t>
            </a:r>
          </a:p>
        </p:txBody>
      </p:sp>
      <p:sp>
        <p:nvSpPr>
          <p:cNvPr id="14" name="Rectangle 13">
            <a:extLst>
              <a:ext uri="{FF2B5EF4-FFF2-40B4-BE49-F238E27FC236}">
                <a16:creationId xmlns:a16="http://schemas.microsoft.com/office/drawing/2014/main" id="{627266C4-E400-4E9F-9C9C-183FE46C0A0C}"/>
              </a:ext>
            </a:extLst>
          </p:cNvPr>
          <p:cNvSpPr/>
          <p:nvPr/>
        </p:nvSpPr>
        <p:spPr>
          <a:xfrm>
            <a:off x="10495837" y="3420915"/>
            <a:ext cx="1456860" cy="1004740"/>
          </a:xfrm>
          <a:prstGeom prst="rect">
            <a:avLst/>
          </a:prstGeom>
          <a:solidFill>
            <a:srgbClr val="007CBC">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338328"/>
          <a:lstStyle/>
          <a:p>
            <a:pPr eaLnBrk="1" fontAlgn="auto" hangingPunct="1">
              <a:spcBef>
                <a:spcPts val="0"/>
              </a:spcBef>
              <a:spcAft>
                <a:spcPts val="0"/>
              </a:spcAft>
              <a:defRPr/>
            </a:pPr>
            <a:r>
              <a:rPr lang="en-US" sz="1000">
                <a:solidFill>
                  <a:srgbClr val="5B9CD5"/>
                </a:solidFill>
                <a:latin typeface="Arial" panose="020B0604020202020204" pitchFamily="34" charset="0"/>
                <a:cs typeface="Arial" panose="020B0604020202020204" pitchFamily="34" charset="0"/>
              </a:rPr>
              <a:t>private_2</a:t>
            </a:r>
          </a:p>
          <a:p>
            <a:pPr eaLnBrk="1" fontAlgn="auto" hangingPunct="1">
              <a:spcBef>
                <a:spcPts val="0"/>
              </a:spcBef>
              <a:spcAft>
                <a:spcPts val="0"/>
              </a:spcAft>
              <a:defRPr/>
            </a:pPr>
            <a:r>
              <a:rPr lang="en-US" sz="1000">
                <a:solidFill>
                  <a:srgbClr val="5B9CD5"/>
                </a:solidFill>
                <a:latin typeface="Arial" panose="020B0604020202020204" pitchFamily="34" charset="0"/>
                <a:cs typeface="Arial" panose="020B0604020202020204" pitchFamily="34" charset="0"/>
              </a:rPr>
              <a:t>10.2.2.0/24</a:t>
            </a:r>
          </a:p>
          <a:p>
            <a:pPr eaLnBrk="1" fontAlgn="auto" hangingPunct="1">
              <a:spcBef>
                <a:spcPts val="0"/>
              </a:spcBef>
              <a:spcAft>
                <a:spcPts val="0"/>
              </a:spcAft>
              <a:defRPr/>
            </a:pPr>
            <a:endParaRPr lang="en-US" sz="1000">
              <a:solidFill>
                <a:srgbClr val="5B9CD5"/>
              </a:solidFill>
              <a:latin typeface="Arial" panose="020B0604020202020204" pitchFamily="34" charset="0"/>
              <a:cs typeface="Arial" panose="020B0604020202020204" pitchFamily="34" charset="0"/>
            </a:endParaRPr>
          </a:p>
        </p:txBody>
      </p:sp>
      <p:pic>
        <p:nvPicPr>
          <p:cNvPr id="15" name="Graphic 35">
            <a:extLst>
              <a:ext uri="{FF2B5EF4-FFF2-40B4-BE49-F238E27FC236}">
                <a16:creationId xmlns:a16="http://schemas.microsoft.com/office/drawing/2014/main" id="{9F634D75-953E-44A7-BFE7-26FCD4C14D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94341" y="3425249"/>
            <a:ext cx="240097" cy="24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Rectangle 15">
            <a:extLst>
              <a:ext uri="{FF2B5EF4-FFF2-40B4-BE49-F238E27FC236}">
                <a16:creationId xmlns:a16="http://schemas.microsoft.com/office/drawing/2014/main" id="{17109472-8AF7-4798-875C-D59765B169BA}"/>
              </a:ext>
            </a:extLst>
          </p:cNvPr>
          <p:cNvSpPr/>
          <p:nvPr/>
        </p:nvSpPr>
        <p:spPr>
          <a:xfrm>
            <a:off x="10489793" y="2140496"/>
            <a:ext cx="1458355" cy="1160057"/>
          </a:xfrm>
          <a:prstGeom prst="rect">
            <a:avLst/>
          </a:prstGeom>
          <a:solidFill>
            <a:srgbClr val="1D8900">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338328"/>
          <a:lstStyle/>
          <a:p>
            <a:pPr eaLnBrk="1" fontAlgn="auto" hangingPunct="1">
              <a:spcBef>
                <a:spcPts val="0"/>
              </a:spcBef>
              <a:spcAft>
                <a:spcPts val="0"/>
              </a:spcAft>
              <a:defRPr/>
            </a:pPr>
            <a:r>
              <a:rPr lang="en-US" sz="1000">
                <a:solidFill>
                  <a:srgbClr val="1E8900"/>
                </a:solidFill>
                <a:latin typeface="Arial" panose="020B0604020202020204" pitchFamily="34" charset="0"/>
                <a:cs typeface="Arial" panose="020B0604020202020204" pitchFamily="34" charset="0"/>
              </a:rPr>
              <a:t>public_2</a:t>
            </a:r>
          </a:p>
          <a:p>
            <a:pPr eaLnBrk="1" fontAlgn="auto" hangingPunct="1">
              <a:spcBef>
                <a:spcPts val="0"/>
              </a:spcBef>
              <a:spcAft>
                <a:spcPts val="0"/>
              </a:spcAft>
              <a:defRPr/>
            </a:pPr>
            <a:r>
              <a:rPr lang="en-US" sz="1000">
                <a:solidFill>
                  <a:srgbClr val="1E8900"/>
                </a:solidFill>
                <a:latin typeface="Arial" panose="020B0604020202020204" pitchFamily="34" charset="0"/>
                <a:cs typeface="Arial" panose="020B0604020202020204" pitchFamily="34" charset="0"/>
              </a:rPr>
              <a:t>10.2.1.0/24</a:t>
            </a:r>
          </a:p>
          <a:p>
            <a:pPr eaLnBrk="1" fontAlgn="auto" hangingPunct="1">
              <a:spcBef>
                <a:spcPts val="0"/>
              </a:spcBef>
              <a:spcAft>
                <a:spcPts val="0"/>
              </a:spcAft>
              <a:defRPr/>
            </a:pPr>
            <a:endParaRPr lang="en-US" sz="1000">
              <a:solidFill>
                <a:srgbClr val="1E8900"/>
              </a:solidFill>
              <a:latin typeface="Arial" panose="020B0604020202020204" pitchFamily="34" charset="0"/>
              <a:cs typeface="Arial" panose="020B0604020202020204" pitchFamily="34" charset="0"/>
            </a:endParaRPr>
          </a:p>
        </p:txBody>
      </p:sp>
      <p:pic>
        <p:nvPicPr>
          <p:cNvPr id="17" name="Graphic 13">
            <a:extLst>
              <a:ext uri="{FF2B5EF4-FFF2-40B4-BE49-F238E27FC236}">
                <a16:creationId xmlns:a16="http://schemas.microsoft.com/office/drawing/2014/main" id="{497A5A0D-F29A-480D-A8E7-ACCAD97340A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93926" y="2140497"/>
            <a:ext cx="253225" cy="2318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Rectangle 18">
            <a:extLst>
              <a:ext uri="{FF2B5EF4-FFF2-40B4-BE49-F238E27FC236}">
                <a16:creationId xmlns:a16="http://schemas.microsoft.com/office/drawing/2014/main" id="{FFBDFA78-DFE7-43E6-B966-1088AB3C63BD}"/>
              </a:ext>
            </a:extLst>
          </p:cNvPr>
          <p:cNvSpPr/>
          <p:nvPr/>
        </p:nvSpPr>
        <p:spPr bwMode="auto">
          <a:xfrm>
            <a:off x="10451969" y="1864732"/>
            <a:ext cx="1618111" cy="2802892"/>
          </a:xfrm>
          <a:prstGeom prst="rect">
            <a:avLst/>
          </a:prstGeom>
          <a:noFill/>
          <a:ln w="12700">
            <a:solidFill>
              <a:srgbClr val="5B9CD5"/>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r>
              <a:rPr lang="en-US" sz="1000">
                <a:solidFill>
                  <a:srgbClr val="5B9CD5"/>
                </a:solidFill>
                <a:latin typeface="Arial" panose="020B0604020202020204" pitchFamily="34" charset="0"/>
                <a:cs typeface="Arial" panose="020B0604020202020204" pitchFamily="34" charset="0"/>
              </a:rPr>
              <a:t>use1-az2</a:t>
            </a:r>
          </a:p>
        </p:txBody>
      </p:sp>
      <p:sp>
        <p:nvSpPr>
          <p:cNvPr id="22" name="Rectangle 21">
            <a:extLst>
              <a:ext uri="{FF2B5EF4-FFF2-40B4-BE49-F238E27FC236}">
                <a16:creationId xmlns:a16="http://schemas.microsoft.com/office/drawing/2014/main" id="{06ED1EC2-2FF3-49E0-986C-4F76FD1CE455}"/>
              </a:ext>
            </a:extLst>
          </p:cNvPr>
          <p:cNvSpPr/>
          <p:nvPr/>
        </p:nvSpPr>
        <p:spPr bwMode="auto">
          <a:xfrm>
            <a:off x="8646160" y="2534343"/>
            <a:ext cx="3383280" cy="244862"/>
          </a:xfrm>
          <a:prstGeom prst="rect">
            <a:avLst/>
          </a:prstGeom>
          <a:noFill/>
          <a:ln w="12700">
            <a:solidFill>
              <a:srgbClr val="D86613"/>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endParaRPr lang="en-US" sz="1000">
              <a:solidFill>
                <a:srgbClr val="D86613"/>
              </a:solidFill>
            </a:endParaRPr>
          </a:p>
          <a:p>
            <a:pPr algn="ctr" eaLnBrk="1" fontAlgn="auto" hangingPunct="1">
              <a:spcBef>
                <a:spcPts val="0"/>
              </a:spcBef>
              <a:spcAft>
                <a:spcPts val="0"/>
              </a:spcAft>
              <a:defRPr/>
            </a:pPr>
            <a:endParaRPr lang="en-US" sz="1000">
              <a:solidFill>
                <a:srgbClr val="D86613"/>
              </a:solidFill>
              <a:latin typeface="Arial" panose="020B0604020202020204" pitchFamily="34" charset="0"/>
              <a:cs typeface="Arial" panose="020B0604020202020204" pitchFamily="34" charset="0"/>
            </a:endParaRPr>
          </a:p>
        </p:txBody>
      </p:sp>
      <p:pic>
        <p:nvPicPr>
          <p:cNvPr id="23" name="Graphic 16">
            <a:extLst>
              <a:ext uri="{FF2B5EF4-FFF2-40B4-BE49-F238E27FC236}">
                <a16:creationId xmlns:a16="http://schemas.microsoft.com/office/drawing/2014/main" id="{390B53C2-1797-4DB3-8D9B-4F8B3054EA9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62811" y="2529351"/>
            <a:ext cx="248217" cy="246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Rectangle 23">
            <a:extLst>
              <a:ext uri="{FF2B5EF4-FFF2-40B4-BE49-F238E27FC236}">
                <a16:creationId xmlns:a16="http://schemas.microsoft.com/office/drawing/2014/main" id="{4C94965F-1D16-4651-9BA1-7E67388A63DE}"/>
              </a:ext>
            </a:extLst>
          </p:cNvPr>
          <p:cNvSpPr/>
          <p:nvPr/>
        </p:nvSpPr>
        <p:spPr bwMode="auto">
          <a:xfrm>
            <a:off x="8655171" y="3964396"/>
            <a:ext cx="3383280" cy="244862"/>
          </a:xfrm>
          <a:prstGeom prst="rect">
            <a:avLst/>
          </a:prstGeom>
          <a:noFill/>
          <a:ln w="12700">
            <a:solidFill>
              <a:srgbClr val="D86613"/>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endParaRPr lang="en-US" sz="1000">
              <a:solidFill>
                <a:srgbClr val="D86613"/>
              </a:solidFill>
            </a:endParaRPr>
          </a:p>
          <a:p>
            <a:pPr algn="ctr" eaLnBrk="1" fontAlgn="auto" hangingPunct="1">
              <a:spcBef>
                <a:spcPts val="0"/>
              </a:spcBef>
              <a:spcAft>
                <a:spcPts val="0"/>
              </a:spcAft>
              <a:defRPr/>
            </a:pPr>
            <a:endParaRPr lang="en-US" sz="1000">
              <a:solidFill>
                <a:srgbClr val="D86613"/>
              </a:solidFill>
              <a:latin typeface="Arial" panose="020B0604020202020204" pitchFamily="34" charset="0"/>
              <a:cs typeface="Arial" panose="020B0604020202020204" pitchFamily="34" charset="0"/>
            </a:endParaRPr>
          </a:p>
        </p:txBody>
      </p:sp>
      <p:pic>
        <p:nvPicPr>
          <p:cNvPr id="25" name="Graphic 16">
            <a:extLst>
              <a:ext uri="{FF2B5EF4-FFF2-40B4-BE49-F238E27FC236}">
                <a16:creationId xmlns:a16="http://schemas.microsoft.com/office/drawing/2014/main" id="{31D18E57-938B-481A-8E97-2725A46B660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71822" y="3970349"/>
            <a:ext cx="248217" cy="246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Graphic 21">
            <a:extLst>
              <a:ext uri="{FF2B5EF4-FFF2-40B4-BE49-F238E27FC236}">
                <a16:creationId xmlns:a16="http://schemas.microsoft.com/office/drawing/2014/main" id="{0FB91B96-A8D5-484F-B895-12EDFFE2827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281797" y="2550399"/>
            <a:ext cx="212766" cy="2048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Graphic 21">
            <a:extLst>
              <a:ext uri="{FF2B5EF4-FFF2-40B4-BE49-F238E27FC236}">
                <a16:creationId xmlns:a16="http://schemas.microsoft.com/office/drawing/2014/main" id="{0F2EFE53-2751-48E8-B3E9-FD245FC25F4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080740" y="2571447"/>
            <a:ext cx="212766" cy="2048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Graphic 21">
            <a:extLst>
              <a:ext uri="{FF2B5EF4-FFF2-40B4-BE49-F238E27FC236}">
                <a16:creationId xmlns:a16="http://schemas.microsoft.com/office/drawing/2014/main" id="{623A8575-9B4F-4ECB-A0BE-8BAAA6BE3D4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337106" y="3983428"/>
            <a:ext cx="212766" cy="2048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 name="Graphic 21">
            <a:extLst>
              <a:ext uri="{FF2B5EF4-FFF2-40B4-BE49-F238E27FC236}">
                <a16:creationId xmlns:a16="http://schemas.microsoft.com/office/drawing/2014/main" id="{2665FD39-AD21-40B9-969F-9A76A3D8930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124474" y="3991397"/>
            <a:ext cx="212766" cy="2048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Graphic 6">
            <a:extLst>
              <a:ext uri="{FF2B5EF4-FFF2-40B4-BE49-F238E27FC236}">
                <a16:creationId xmlns:a16="http://schemas.microsoft.com/office/drawing/2014/main" id="{A94FDF13-72C0-4D0F-99A0-3FFB069BD696}"/>
              </a:ext>
            </a:extLst>
          </p:cNvPr>
          <p:cNvPicPr>
            <a:picLocks noChangeAspect="1" noChangeArrowheads="1"/>
          </p:cNvPicPr>
          <p:nvPr/>
        </p:nvPicPr>
        <p:blipFill>
          <a:blip r:embed="rId7"/>
          <a:srcRect/>
          <a:stretch/>
        </p:blipFill>
        <p:spPr bwMode="auto">
          <a:xfrm>
            <a:off x="10149324" y="1507021"/>
            <a:ext cx="337295" cy="337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 name="TextBox 12">
            <a:extLst>
              <a:ext uri="{FF2B5EF4-FFF2-40B4-BE49-F238E27FC236}">
                <a16:creationId xmlns:a16="http://schemas.microsoft.com/office/drawing/2014/main" id="{46C66740-0676-4586-92B0-C8A5C0A39356}"/>
              </a:ext>
            </a:extLst>
          </p:cNvPr>
          <p:cNvSpPr txBox="1">
            <a:spLocks noChangeArrowheads="1"/>
          </p:cNvSpPr>
          <p:nvPr/>
        </p:nvSpPr>
        <p:spPr bwMode="auto">
          <a:xfrm>
            <a:off x="10412511" y="1527272"/>
            <a:ext cx="974677"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en-US" sz="1050" u="none">
                <a:solidFill>
                  <a:srgbClr val="474746"/>
                </a:solidFill>
                <a:latin typeface="Amazon Ember" panose="020B0603020204020204" pitchFamily="34" charset="0"/>
                <a:ea typeface="Amazon Ember" panose="020B0603020204020204" pitchFamily="34" charset="0"/>
                <a:cs typeface="Amazon Ember" panose="020B0603020204020204" pitchFamily="34" charset="0"/>
              </a:rPr>
              <a:t>web-</a:t>
            </a:r>
            <a:r>
              <a:rPr lang="en-US" sz="1050" u="none" err="1">
                <a:solidFill>
                  <a:srgbClr val="474746"/>
                </a:solidFill>
                <a:latin typeface="Amazon Ember" panose="020B0603020204020204" pitchFamily="34" charset="0"/>
                <a:ea typeface="Amazon Ember" panose="020B0603020204020204" pitchFamily="34" charset="0"/>
                <a:cs typeface="Amazon Ember" panose="020B0603020204020204" pitchFamily="34" charset="0"/>
              </a:rPr>
              <a:t>elb</a:t>
            </a:r>
            <a:endParaRPr lang="en-US" sz="1050" u="none">
              <a:solidFill>
                <a:srgbClr val="474746"/>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39" name="Graphic 6">
            <a:extLst>
              <a:ext uri="{FF2B5EF4-FFF2-40B4-BE49-F238E27FC236}">
                <a16:creationId xmlns:a16="http://schemas.microsoft.com/office/drawing/2014/main" id="{866B46DF-DF65-4A4F-A61B-E65A06ABACE5}"/>
              </a:ext>
            </a:extLst>
          </p:cNvPr>
          <p:cNvPicPr>
            <a:picLocks noChangeAspect="1" noChangeArrowheads="1"/>
          </p:cNvPicPr>
          <p:nvPr/>
        </p:nvPicPr>
        <p:blipFill>
          <a:blip r:embed="rId7"/>
          <a:srcRect/>
          <a:stretch/>
        </p:blipFill>
        <p:spPr bwMode="auto">
          <a:xfrm>
            <a:off x="10173733" y="3169008"/>
            <a:ext cx="337295" cy="337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TextBox 12">
            <a:extLst>
              <a:ext uri="{FF2B5EF4-FFF2-40B4-BE49-F238E27FC236}">
                <a16:creationId xmlns:a16="http://schemas.microsoft.com/office/drawing/2014/main" id="{5B5C69F5-17E4-43A2-9182-D676B32CCE75}"/>
              </a:ext>
            </a:extLst>
          </p:cNvPr>
          <p:cNvSpPr txBox="1">
            <a:spLocks noChangeArrowheads="1"/>
          </p:cNvSpPr>
          <p:nvPr/>
        </p:nvSpPr>
        <p:spPr bwMode="auto">
          <a:xfrm>
            <a:off x="10436920" y="3189259"/>
            <a:ext cx="974677"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en-US" sz="1050" u="none">
                <a:solidFill>
                  <a:srgbClr val="474746"/>
                </a:solidFill>
                <a:latin typeface="Amazon Ember" panose="020B0603020204020204" pitchFamily="34" charset="0"/>
                <a:ea typeface="Amazon Ember" panose="020B0603020204020204" pitchFamily="34" charset="0"/>
                <a:cs typeface="Amazon Ember" panose="020B0603020204020204" pitchFamily="34" charset="0"/>
              </a:rPr>
              <a:t>app-</a:t>
            </a:r>
            <a:r>
              <a:rPr lang="en-US" sz="1050" u="none" err="1">
                <a:solidFill>
                  <a:srgbClr val="474746"/>
                </a:solidFill>
                <a:latin typeface="Amazon Ember" panose="020B0603020204020204" pitchFamily="34" charset="0"/>
                <a:ea typeface="Amazon Ember" panose="020B0603020204020204" pitchFamily="34" charset="0"/>
                <a:cs typeface="Amazon Ember" panose="020B0603020204020204" pitchFamily="34" charset="0"/>
              </a:rPr>
              <a:t>elb</a:t>
            </a:r>
            <a:endParaRPr lang="en-US" sz="1050" u="none">
              <a:solidFill>
                <a:srgbClr val="474746"/>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41" name="Rectangle 40">
            <a:extLst>
              <a:ext uri="{FF2B5EF4-FFF2-40B4-BE49-F238E27FC236}">
                <a16:creationId xmlns:a16="http://schemas.microsoft.com/office/drawing/2014/main" id="{986E4CE5-0084-4C39-B0F5-96712F3DDC1F}"/>
              </a:ext>
            </a:extLst>
          </p:cNvPr>
          <p:cNvSpPr/>
          <p:nvPr/>
        </p:nvSpPr>
        <p:spPr>
          <a:xfrm>
            <a:off x="8472668" y="1461765"/>
            <a:ext cx="3657600" cy="3367223"/>
          </a:xfrm>
          <a:prstGeom prst="rect">
            <a:avLst/>
          </a:prstGeom>
          <a:noFill/>
          <a:ln w="12700">
            <a:solidFill>
              <a:srgbClr val="1E8900"/>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a:ln w="0"/>
              <a:solidFill>
                <a:srgbClr val="1E8900"/>
              </a:solidFill>
              <a:latin typeface="Arial" panose="020B0604020202020204" pitchFamily="34" charset="0"/>
              <a:cs typeface="Arial" panose="020B0604020202020204" pitchFamily="34" charset="0"/>
            </a:endParaRPr>
          </a:p>
        </p:txBody>
      </p:sp>
      <p:pic>
        <p:nvPicPr>
          <p:cNvPr id="42" name="Graphic 21">
            <a:extLst>
              <a:ext uri="{FF2B5EF4-FFF2-40B4-BE49-F238E27FC236}">
                <a16:creationId xmlns:a16="http://schemas.microsoft.com/office/drawing/2014/main" id="{3ECD9BDE-7D33-43D5-9F21-8EA3BC1981E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472668" y="1461765"/>
            <a:ext cx="330200" cy="2487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50" name="Table 49">
            <a:extLst>
              <a:ext uri="{FF2B5EF4-FFF2-40B4-BE49-F238E27FC236}">
                <a16:creationId xmlns:a16="http://schemas.microsoft.com/office/drawing/2014/main" id="{A7513429-7756-4FFB-BDFC-C001C0F9FA78}"/>
              </a:ext>
            </a:extLst>
          </p:cNvPr>
          <p:cNvGraphicFramePr>
            <a:graphicFrameLocks noGrp="1"/>
          </p:cNvGraphicFramePr>
          <p:nvPr>
            <p:extLst>
              <p:ext uri="{D42A27DB-BD31-4B8C-83A1-F6EECF244321}">
                <p14:modId xmlns:p14="http://schemas.microsoft.com/office/powerpoint/2010/main" val="3999043671"/>
              </p:ext>
            </p:extLst>
          </p:nvPr>
        </p:nvGraphicFramePr>
        <p:xfrm>
          <a:off x="34728" y="1876710"/>
          <a:ext cx="8308531" cy="2128314"/>
        </p:xfrm>
        <a:graphic>
          <a:graphicData uri="http://schemas.openxmlformats.org/drawingml/2006/table">
            <a:tbl>
              <a:tblPr firstRow="1" bandRow="1"/>
              <a:tblGrid>
                <a:gridCol w="878588">
                  <a:extLst>
                    <a:ext uri="{9D8B030D-6E8A-4147-A177-3AD203B41FA5}">
                      <a16:colId xmlns:a16="http://schemas.microsoft.com/office/drawing/2014/main" val="20000"/>
                    </a:ext>
                  </a:extLst>
                </a:gridCol>
                <a:gridCol w="1306383">
                  <a:extLst>
                    <a:ext uri="{9D8B030D-6E8A-4147-A177-3AD203B41FA5}">
                      <a16:colId xmlns:a16="http://schemas.microsoft.com/office/drawing/2014/main" val="20001"/>
                    </a:ext>
                  </a:extLst>
                </a:gridCol>
                <a:gridCol w="1059541">
                  <a:extLst>
                    <a:ext uri="{9D8B030D-6E8A-4147-A177-3AD203B41FA5}">
                      <a16:colId xmlns:a16="http://schemas.microsoft.com/office/drawing/2014/main" val="20002"/>
                    </a:ext>
                  </a:extLst>
                </a:gridCol>
                <a:gridCol w="1454806">
                  <a:extLst>
                    <a:ext uri="{9D8B030D-6E8A-4147-A177-3AD203B41FA5}">
                      <a16:colId xmlns:a16="http://schemas.microsoft.com/office/drawing/2014/main" val="20004"/>
                    </a:ext>
                  </a:extLst>
                </a:gridCol>
                <a:gridCol w="2378571">
                  <a:extLst>
                    <a:ext uri="{9D8B030D-6E8A-4147-A177-3AD203B41FA5}">
                      <a16:colId xmlns:a16="http://schemas.microsoft.com/office/drawing/2014/main" val="20005"/>
                    </a:ext>
                  </a:extLst>
                </a:gridCol>
                <a:gridCol w="1230642">
                  <a:extLst>
                    <a:ext uri="{9D8B030D-6E8A-4147-A177-3AD203B41FA5}">
                      <a16:colId xmlns:a16="http://schemas.microsoft.com/office/drawing/2014/main" val="20006"/>
                    </a:ext>
                  </a:extLst>
                </a:gridCol>
              </a:tblGrid>
              <a:tr h="577442">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algn="ctr"/>
                      <a:r>
                        <a:rPr lang="en-US" sz="1600" b="1">
                          <a:solidFill>
                            <a:schemeClr val="bg1"/>
                          </a:solidFill>
                          <a:latin typeface="Amazon Ember" panose="020B0603020204020204" pitchFamily="34" charset="0"/>
                          <a:ea typeface="Amazon Ember" panose="020B0603020204020204" pitchFamily="34" charset="0"/>
                          <a:cs typeface="Amazon Ember" panose="020B0603020204020204" pitchFamily="34" charset="0"/>
                        </a:rPr>
                        <a:t>Tier</a:t>
                      </a:r>
                    </a:p>
                  </a:txBody>
                  <a:tcPr anchor="ct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chemeClr val="accent2">
                        <a:lumMod val="50000"/>
                      </a:schemeClr>
                    </a:solidFill>
                  </a:tcPr>
                </a:tc>
                <a:tc>
                  <a:txBody>
                    <a:bodyPr/>
                    <a:lstStyle/>
                    <a:p>
                      <a:pPr algn="ctr"/>
                      <a:r>
                        <a:rPr lang="en-US" sz="1600" b="1">
                          <a:solidFill>
                            <a:schemeClr val="bg1"/>
                          </a:solidFill>
                          <a:latin typeface="Amazon Ember" panose="020B0603020204020204" pitchFamily="34" charset="0"/>
                          <a:ea typeface="Amazon Ember" panose="020B0603020204020204" pitchFamily="34" charset="0"/>
                          <a:cs typeface="Amazon Ember" panose="020B0603020204020204" pitchFamily="34" charset="0"/>
                        </a:rPr>
                        <a:t>OS</a:t>
                      </a:r>
                    </a:p>
                  </a:txBody>
                  <a:tcPr anchor="ct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mpd="sng">
                      <a:solidFill>
                        <a:sysClr val="windowText" lastClr="000000"/>
                      </a:solidFill>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accent2">
                        <a:lumMod val="50000"/>
                      </a:schemeClr>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algn="ctr"/>
                      <a:r>
                        <a:rPr lang="en-US" sz="1600" b="1" u="none">
                          <a:solidFill>
                            <a:schemeClr val="bg1"/>
                          </a:solidFill>
                          <a:latin typeface="Amazon Ember" panose="020B0603020204020204" pitchFamily="34" charset="0"/>
                          <a:ea typeface="Amazon Ember" panose="020B0603020204020204" pitchFamily="34" charset="0"/>
                          <a:cs typeface="Amazon Ember" panose="020B0603020204020204" pitchFamily="34" charset="0"/>
                        </a:rPr>
                        <a:t>Type</a:t>
                      </a:r>
                    </a:p>
                  </a:txBody>
                  <a:tcPr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mpd="sng">
                      <a:solidFill>
                        <a:sysClr val="windowText" lastClr="000000"/>
                      </a:solidFill>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accent2">
                        <a:lumMod val="50000"/>
                      </a:schemeClr>
                    </a:solidFill>
                  </a:tcPr>
                </a:tc>
                <a:tc>
                  <a:txBody>
                    <a:bodyPr/>
                    <a:lstStyle/>
                    <a:p>
                      <a:pPr algn="ctr"/>
                      <a:r>
                        <a:rPr lang="en-US" sz="1600" b="1">
                          <a:solidFill>
                            <a:schemeClr val="bg1"/>
                          </a:solidFill>
                          <a:latin typeface="Amazon Ember" panose="020B0603020204020204" pitchFamily="34" charset="0"/>
                          <a:ea typeface="Amazon Ember" panose="020B0603020204020204" pitchFamily="34" charset="0"/>
                          <a:cs typeface="Amazon Ember" panose="020B0603020204020204" pitchFamily="34" charset="0"/>
                        </a:rPr>
                        <a:t>Configuration</a:t>
                      </a:r>
                      <a:r>
                        <a:rPr lang="en-US" sz="1600" b="1" baseline="0">
                          <a:solidFill>
                            <a:schemeClr val="bg1"/>
                          </a:solidFill>
                          <a:latin typeface="Amazon Ember" panose="020B0603020204020204" pitchFamily="34" charset="0"/>
                          <a:ea typeface="Amazon Ember" panose="020B0603020204020204" pitchFamily="34" charset="0"/>
                          <a:cs typeface="Amazon Ember" panose="020B0603020204020204" pitchFamily="34" charset="0"/>
                        </a:rPr>
                        <a:t> </a:t>
                      </a:r>
                    </a:p>
                    <a:p>
                      <a:pPr algn="ctr"/>
                      <a:r>
                        <a:rPr lang="en-US" sz="1600" b="1" baseline="0">
                          <a:solidFill>
                            <a:schemeClr val="bg1"/>
                          </a:solidFill>
                          <a:latin typeface="Amazon Ember" panose="020B0603020204020204" pitchFamily="34" charset="0"/>
                          <a:ea typeface="Amazon Ember" panose="020B0603020204020204" pitchFamily="34" charset="0"/>
                          <a:cs typeface="Amazon Ember" panose="020B0603020204020204" pitchFamily="34" charset="0"/>
                        </a:rPr>
                        <a:t>Name*</a:t>
                      </a:r>
                      <a:endParaRPr lang="en-US" sz="1600" b="1">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a:txBody>
                  <a:tcPr anchor="ctr">
                    <a:lnL w="12700" cap="flat" cmpd="sng" algn="ctr">
                      <a:solidFill>
                        <a:sysClr val="windowText" lastClr="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ysClr val="windowText" lastClr="000000"/>
                      </a:solidFill>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accent2">
                        <a:lumMod val="50000"/>
                      </a:schemeClr>
                    </a:solidFill>
                  </a:tcPr>
                </a:tc>
                <a:tc>
                  <a:txBody>
                    <a:bodyPr/>
                    <a:lstStyle/>
                    <a:p>
                      <a:pPr algn="ctr"/>
                      <a:r>
                        <a:rPr lang="en-US" sz="1600" b="1" u="none">
                          <a:solidFill>
                            <a:schemeClr val="bg1"/>
                          </a:solidFill>
                          <a:latin typeface="Amazon Ember" panose="020B0603020204020204" pitchFamily="34" charset="0"/>
                          <a:ea typeface="Amazon Ember" panose="020B0603020204020204" pitchFamily="34" charset="0"/>
                          <a:cs typeface="Amazon Ember" panose="020B0603020204020204" pitchFamily="34" charset="0"/>
                        </a:rPr>
                        <a:t>Role</a:t>
                      </a:r>
                    </a:p>
                  </a:txBody>
                  <a:tcPr anchor="ctr">
                    <a:lnL w="12700" cap="flat" cmpd="sng" algn="ctr">
                      <a:solidFill>
                        <a:schemeClr val="tx1"/>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mpd="sng">
                      <a:solidFill>
                        <a:sysClr val="windowText" lastClr="000000"/>
                      </a:solidFill>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accent2">
                        <a:lumMod val="50000"/>
                      </a:schemeClr>
                    </a:solidFill>
                  </a:tcPr>
                </a:tc>
                <a:tc>
                  <a:txBody>
                    <a:bodyPr/>
                    <a:lstStyle/>
                    <a:p>
                      <a:pPr algn="ctr"/>
                      <a:r>
                        <a:rPr lang="en-US" sz="1600" b="1" u="none">
                          <a:solidFill>
                            <a:schemeClr val="bg1"/>
                          </a:solidFill>
                          <a:latin typeface="Amazon Ember" panose="020B0603020204020204" pitchFamily="34" charset="0"/>
                          <a:ea typeface="Amazon Ember" panose="020B0603020204020204" pitchFamily="34" charset="0"/>
                          <a:cs typeface="Amazon Ember" panose="020B0603020204020204" pitchFamily="34" charset="0"/>
                        </a:rPr>
                        <a:t>Security Group</a:t>
                      </a:r>
                    </a:p>
                  </a:txBody>
                  <a:tcPr anchor="ct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mpd="sng">
                      <a:solidFill>
                        <a:sysClr val="windowText" lastClr="000000"/>
                      </a:solidFill>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accent2">
                        <a:lumMod val="50000"/>
                      </a:schemeClr>
                    </a:solidFill>
                  </a:tcPr>
                </a:tc>
                <a:extLst>
                  <a:ext uri="{0D108BD9-81ED-4DB2-BD59-A6C34878D82A}">
                    <a16:rowId xmlns:a16="http://schemas.microsoft.com/office/drawing/2014/main" val="10000"/>
                  </a:ext>
                </a:extLst>
              </a:tr>
              <a:tr h="774597">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r>
                        <a:rPr lang="en-US" sz="1600" u="none">
                          <a:solidFill>
                            <a:schemeClr val="bg1"/>
                          </a:solidFill>
                          <a:latin typeface="Amazon Ember" panose="020B0603020204020204" pitchFamily="34" charset="0"/>
                          <a:ea typeface="Amazon Ember" panose="020B0603020204020204" pitchFamily="34" charset="0"/>
                          <a:cs typeface="Amazon Ember" panose="020B0603020204020204" pitchFamily="34" charset="0"/>
                        </a:rPr>
                        <a:t>Web</a:t>
                      </a:r>
                    </a:p>
                  </a:txBody>
                  <a:tcPr anchor="ct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chemeClr val="accent2">
                        <a:lumMod val="50000"/>
                      </a:schemeClr>
                    </a:solidFill>
                  </a:tcPr>
                </a:tc>
                <a:tc>
                  <a:txBody>
                    <a:bodyPr/>
                    <a:lstStyle/>
                    <a:p>
                      <a:pPr marL="0" algn="ctr" defTabSz="457200" rtl="0" eaLnBrk="1" latinLnBrk="0" hangingPunct="1"/>
                      <a:r>
                        <a:rPr lang="en-US" sz="1600" kern="120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rPr>
                        <a:t>MS Windows Server 2016 </a:t>
                      </a:r>
                    </a:p>
                  </a:txBody>
                  <a:tcPr anchor="ct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b="0" i="0" kern="1200">
                          <a:solidFill>
                            <a:schemeClr val="tx1"/>
                          </a:solidFill>
                          <a:effectLst/>
                          <a:latin typeface="Calibri"/>
                          <a:ea typeface="+mn-ea"/>
                          <a:cs typeface="+mn-cs"/>
                        </a:rPr>
                        <a:t>t3.medium</a:t>
                      </a:r>
                      <a:endParaRPr lang="en-US" sz="1600" kern="120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a:txBody>
                  <a:tcPr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457200" rtl="0" eaLnBrk="1" latinLnBrk="0" hangingPunct="1"/>
                      <a:r>
                        <a:rPr lang="en-US" sz="1600" u="none" kern="1200">
                          <a:solidFill>
                            <a:schemeClr val="tx1"/>
                          </a:solidFill>
                          <a:latin typeface="Amazon Ember" panose="020B0603020204020204" pitchFamily="34" charset="0"/>
                          <a:ea typeface="Amazon Ember" panose="020B0603020204020204" pitchFamily="34" charset="0"/>
                          <a:cs typeface="Amazon Ember" panose="020B0603020204020204" pitchFamily="34" charset="0"/>
                        </a:rPr>
                        <a:t>WebTier</a:t>
                      </a:r>
                    </a:p>
                  </a:txBody>
                  <a:tcPr anchor="ctr">
                    <a:lnL w="12700" cap="flat" cmpd="sng" algn="ctr">
                      <a:solidFill>
                        <a:sysClr val="windowText" lastClr="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u="none"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None</a:t>
                      </a:r>
                    </a:p>
                  </a:txBody>
                  <a:tcPr anchor="ctr">
                    <a:lnL w="12700" cap="flat" cmpd="sng" algn="ctr">
                      <a:solidFill>
                        <a:schemeClr val="tx1"/>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u="none">
                          <a:solidFill>
                            <a:schemeClr val="tx1"/>
                          </a:solidFill>
                          <a:latin typeface="Amazon Ember" panose="020B0603020204020204" pitchFamily="34" charset="0"/>
                          <a:ea typeface="Amazon Ember" panose="020B0603020204020204" pitchFamily="34" charset="0"/>
                          <a:cs typeface="Amazon Ember" panose="020B0603020204020204" pitchFamily="34" charset="0"/>
                        </a:rPr>
                        <a:t>web-tier</a:t>
                      </a:r>
                      <a:r>
                        <a:rPr lang="en-US" sz="1600" u="none"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rPr>
                        <a:t>-sg</a:t>
                      </a:r>
                      <a:endParaRPr lang="en-US" sz="1600" u="none">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a:txBody>
                  <a:tcPr anchor="ct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774597">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r>
                        <a:rPr lang="en-US" sz="1600" u="none">
                          <a:solidFill>
                            <a:schemeClr val="bg1"/>
                          </a:solidFill>
                          <a:latin typeface="Amazon Ember" panose="020B0603020204020204" pitchFamily="34" charset="0"/>
                          <a:ea typeface="Amazon Ember" panose="020B0603020204020204" pitchFamily="34" charset="0"/>
                          <a:cs typeface="Amazon Ember" panose="020B0603020204020204" pitchFamily="34" charset="0"/>
                        </a:rPr>
                        <a:t>App</a:t>
                      </a:r>
                    </a:p>
                  </a:txBody>
                  <a:tcPr anchor="ct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chemeClr val="accent2">
                        <a:lumMod val="50000"/>
                      </a:schemeClr>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kern="120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rPr>
                        <a:t>MS Windows Server 2016 </a:t>
                      </a:r>
                    </a:p>
                  </a:txBody>
                  <a:tcPr anchor="ct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b="0" i="0" kern="1200">
                          <a:solidFill>
                            <a:schemeClr val="tx1"/>
                          </a:solidFill>
                          <a:effectLst/>
                          <a:latin typeface="Calibri"/>
                          <a:ea typeface="+mn-ea"/>
                          <a:cs typeface="+mn-cs"/>
                        </a:rPr>
                        <a:t>t3.xlarge</a:t>
                      </a:r>
                      <a:endParaRPr lang="en-US" sz="1600" kern="120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a:txBody>
                  <a:tcPr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chemeClr val="tx1"/>
                          </a:solidFill>
                          <a:effectLst/>
                          <a:uLnTx/>
                          <a:uFillTx/>
                          <a:latin typeface="Amazon Ember" panose="020B0603020204020204" pitchFamily="34" charset="0"/>
                          <a:ea typeface="Amazon Ember" panose="020B0603020204020204" pitchFamily="34" charset="0"/>
                          <a:cs typeface="Amazon Ember" panose="020B0603020204020204" pitchFamily="34" charset="0"/>
                        </a:rPr>
                        <a:t>AppTier</a:t>
                      </a:r>
                    </a:p>
                  </a:txBody>
                  <a:tcPr anchor="ctr">
                    <a:lnL w="12700" cap="flat" cmpd="sng" algn="ctr">
                      <a:solidFill>
                        <a:sysClr val="windowText" lastClr="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Amazon Ember" panose="020B0603020204020204" pitchFamily="34" charset="0"/>
                          <a:ea typeface="Amazon Ember" panose="020B0603020204020204" pitchFamily="34" charset="0"/>
                          <a:cs typeface="Amazon Ember" panose="020B0603020204020204" pitchFamily="34" charset="0"/>
                        </a:rPr>
                        <a:t>S3_role,</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err="1">
                          <a:ln>
                            <a:noFill/>
                          </a:ln>
                          <a:solidFill>
                            <a:prstClr val="black"/>
                          </a:solidFill>
                          <a:effectLst/>
                          <a:uLnTx/>
                          <a:uFillTx/>
                          <a:latin typeface="Amazon Ember" panose="020B0603020204020204" pitchFamily="34" charset="0"/>
                          <a:ea typeface="Amazon Ember" panose="020B0603020204020204" pitchFamily="34" charset="0"/>
                          <a:cs typeface="Amazon Ember" panose="020B0603020204020204" pitchFamily="34" charset="0"/>
                        </a:rPr>
                        <a:t>RDS_role</a:t>
                      </a:r>
                      <a:endParaRPr kumimoji="0" lang="en-US" sz="1600" b="0" i="0" u="none" strike="noStrike" kern="1200" cap="none" spc="0" normalizeH="0" baseline="0" noProof="0" dirty="0">
                        <a:ln>
                          <a:noFill/>
                        </a:ln>
                        <a:solidFill>
                          <a:prstClr val="black"/>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u="none"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app-tier</a:t>
                      </a:r>
                      <a:r>
                        <a:rPr lang="en-US" sz="1600" u="none" baseline="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-sg</a:t>
                      </a:r>
                      <a:endParaRPr lang="en-US" sz="1600" u="none"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a:txBody>
                  <a:tcPr anchor="ct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bl>
          </a:graphicData>
        </a:graphic>
      </p:graphicFrame>
      <p:sp>
        <p:nvSpPr>
          <p:cNvPr id="51" name="TextBox 50">
            <a:extLst>
              <a:ext uri="{FF2B5EF4-FFF2-40B4-BE49-F238E27FC236}">
                <a16:creationId xmlns:a16="http://schemas.microsoft.com/office/drawing/2014/main" id="{A0C7A718-06F1-4C84-AF90-70D6F5619569}"/>
              </a:ext>
            </a:extLst>
          </p:cNvPr>
          <p:cNvSpPr txBox="1"/>
          <p:nvPr/>
        </p:nvSpPr>
        <p:spPr>
          <a:xfrm>
            <a:off x="1673978" y="1252768"/>
            <a:ext cx="5201412" cy="461665"/>
          </a:xfrm>
          <a:prstGeom prst="rect">
            <a:avLst/>
          </a:prstGeom>
          <a:noFill/>
        </p:spPr>
        <p:txBody>
          <a:bodyPr wrap="square" rtlCol="0">
            <a:spAutoFit/>
          </a:bodyPr>
          <a:lstStyle/>
          <a:p>
            <a:r>
              <a:rPr lang="en-US" sz="2400">
                <a:latin typeface="Amazon Ember" panose="020B0603020204020204" pitchFamily="34" charset="0"/>
                <a:ea typeface="Amazon Ember" panose="020B0603020204020204" pitchFamily="34" charset="0"/>
                <a:cs typeface="Amazon Ember" panose="020B0603020204020204" pitchFamily="34" charset="0"/>
              </a:rPr>
              <a:t>Auto scaling launch configuration</a:t>
            </a:r>
          </a:p>
        </p:txBody>
      </p:sp>
      <p:sp>
        <p:nvSpPr>
          <p:cNvPr id="52" name="TextBox 51">
            <a:extLst>
              <a:ext uri="{FF2B5EF4-FFF2-40B4-BE49-F238E27FC236}">
                <a16:creationId xmlns:a16="http://schemas.microsoft.com/office/drawing/2014/main" id="{6D9EE071-57C7-49DB-A8D9-F1DDE36A127F}"/>
              </a:ext>
            </a:extLst>
          </p:cNvPr>
          <p:cNvSpPr txBox="1"/>
          <p:nvPr/>
        </p:nvSpPr>
        <p:spPr>
          <a:xfrm>
            <a:off x="3204896" y="4095503"/>
            <a:ext cx="2743673" cy="461665"/>
          </a:xfrm>
          <a:prstGeom prst="rect">
            <a:avLst/>
          </a:prstGeom>
          <a:noFill/>
        </p:spPr>
        <p:txBody>
          <a:bodyPr wrap="square" rtlCol="0">
            <a:spAutoFit/>
          </a:bodyPr>
          <a:lstStyle/>
          <a:p>
            <a:r>
              <a:rPr lang="en-US" sz="2400">
                <a:latin typeface="Amazon Ember" panose="020B0603020204020204" pitchFamily="34" charset="0"/>
                <a:ea typeface="Amazon Ember" panose="020B0603020204020204" pitchFamily="34" charset="0"/>
                <a:cs typeface="Amazon Ember" panose="020B0603020204020204" pitchFamily="34" charset="0"/>
              </a:rPr>
              <a:t>Auto scaling </a:t>
            </a:r>
            <a:r>
              <a:rPr lang="en-US" altLang="zh-CN" sz="2400">
                <a:latin typeface="Amazon Ember" panose="020B0603020204020204" pitchFamily="34" charset="0"/>
                <a:ea typeface="Amazon Ember" panose="020B0603020204020204" pitchFamily="34" charset="0"/>
                <a:cs typeface="Amazon Ember" panose="020B0603020204020204" pitchFamily="34" charset="0"/>
              </a:rPr>
              <a:t>group</a:t>
            </a:r>
            <a:endParaRPr lang="en-US" sz="2400">
              <a:latin typeface="Amazon Ember" panose="020B0603020204020204" pitchFamily="34" charset="0"/>
              <a:ea typeface="Amazon Ember" panose="020B0603020204020204" pitchFamily="34" charset="0"/>
              <a:cs typeface="Amazon Ember" panose="020B0603020204020204" pitchFamily="34" charset="0"/>
            </a:endParaRPr>
          </a:p>
        </p:txBody>
      </p:sp>
      <p:sp>
        <p:nvSpPr>
          <p:cNvPr id="53" name="TextBox 12">
            <a:extLst>
              <a:ext uri="{FF2B5EF4-FFF2-40B4-BE49-F238E27FC236}">
                <a16:creationId xmlns:a16="http://schemas.microsoft.com/office/drawing/2014/main" id="{EED00FF7-6B37-4779-ACC1-7778BC2818DD}"/>
              </a:ext>
            </a:extLst>
          </p:cNvPr>
          <p:cNvSpPr txBox="1">
            <a:spLocks noChangeArrowheads="1"/>
          </p:cNvSpPr>
          <p:nvPr/>
        </p:nvSpPr>
        <p:spPr bwMode="auto">
          <a:xfrm>
            <a:off x="10098538" y="2770310"/>
            <a:ext cx="1194968"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en-US" sz="1050" u="none" kern="1200">
                <a:solidFill>
                  <a:schemeClr val="tx1"/>
                </a:solidFill>
                <a:latin typeface="Amazon Ember" panose="020B0603020204020204" pitchFamily="34" charset="0"/>
                <a:ea typeface="Amazon Ember" panose="020B0603020204020204" pitchFamily="34" charset="0"/>
                <a:cs typeface="Amazon Ember" panose="020B0603020204020204" pitchFamily="34" charset="0"/>
              </a:rPr>
              <a:t>Group: web-tier</a:t>
            </a:r>
            <a:endParaRPr lang="en-US" sz="1050" u="none">
              <a:solidFill>
                <a:srgbClr val="474746"/>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54" name="TextBox 12">
            <a:extLst>
              <a:ext uri="{FF2B5EF4-FFF2-40B4-BE49-F238E27FC236}">
                <a16:creationId xmlns:a16="http://schemas.microsoft.com/office/drawing/2014/main" id="{68761E58-67BA-431D-A99A-7EF04B9695F6}"/>
              </a:ext>
            </a:extLst>
          </p:cNvPr>
          <p:cNvSpPr txBox="1">
            <a:spLocks noChangeArrowheads="1"/>
          </p:cNvSpPr>
          <p:nvPr/>
        </p:nvSpPr>
        <p:spPr bwMode="auto">
          <a:xfrm>
            <a:off x="10097873" y="4195837"/>
            <a:ext cx="1195633"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en-US" sz="1050" u="none">
                <a:solidFill>
                  <a:srgbClr val="474746"/>
                </a:solidFill>
                <a:latin typeface="Amazon Ember" panose="020B0603020204020204" pitchFamily="34" charset="0"/>
                <a:ea typeface="Amazon Ember" panose="020B0603020204020204" pitchFamily="34" charset="0"/>
                <a:cs typeface="Amazon Ember" panose="020B0603020204020204" pitchFamily="34" charset="0"/>
              </a:rPr>
              <a:t>Group: app-tier</a:t>
            </a:r>
          </a:p>
        </p:txBody>
      </p:sp>
      <p:sp>
        <p:nvSpPr>
          <p:cNvPr id="55" name="Rectangle 54">
            <a:extLst>
              <a:ext uri="{FF2B5EF4-FFF2-40B4-BE49-F238E27FC236}">
                <a16:creationId xmlns:a16="http://schemas.microsoft.com/office/drawing/2014/main" id="{E2D8123C-539F-48A5-91A3-CE8790671257}"/>
              </a:ext>
            </a:extLst>
          </p:cNvPr>
          <p:cNvSpPr/>
          <p:nvPr/>
        </p:nvSpPr>
        <p:spPr>
          <a:xfrm>
            <a:off x="238539" y="6536944"/>
            <a:ext cx="3815301" cy="2383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6" name="Straight Arrow Connector 55">
            <a:extLst>
              <a:ext uri="{FF2B5EF4-FFF2-40B4-BE49-F238E27FC236}">
                <a16:creationId xmlns:a16="http://schemas.microsoft.com/office/drawing/2014/main" id="{CB911A0C-E830-46C3-AF2A-6F8CA9A83377}"/>
              </a:ext>
            </a:extLst>
          </p:cNvPr>
          <p:cNvCxnSpPr>
            <a:cxnSpLocks/>
          </p:cNvCxnSpPr>
          <p:nvPr/>
        </p:nvCxnSpPr>
        <p:spPr>
          <a:xfrm flipH="1">
            <a:off x="10359961" y="1876710"/>
            <a:ext cx="7900" cy="623027"/>
          </a:xfrm>
          <a:prstGeom prst="straightConnector1">
            <a:avLst/>
          </a:prstGeom>
          <a:ln w="12700">
            <a:solidFill>
              <a:srgbClr val="545B64"/>
            </a:solidFill>
            <a:headEnd type="none" w="med" len="sm"/>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32D7228E-F372-466E-88AE-709AC700F9F9}"/>
              </a:ext>
            </a:extLst>
          </p:cNvPr>
          <p:cNvCxnSpPr>
            <a:cxnSpLocks/>
          </p:cNvCxnSpPr>
          <p:nvPr/>
        </p:nvCxnSpPr>
        <p:spPr>
          <a:xfrm flipH="1">
            <a:off x="10379364" y="3461356"/>
            <a:ext cx="7900" cy="623027"/>
          </a:xfrm>
          <a:prstGeom prst="straightConnector1">
            <a:avLst/>
          </a:prstGeom>
          <a:ln w="12700">
            <a:solidFill>
              <a:srgbClr val="545B64"/>
            </a:solidFill>
            <a:headEnd type="none" w="med" len="sm"/>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18044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Agenda</a:t>
            </a:r>
          </a:p>
        </p:txBody>
      </p:sp>
      <p:sp>
        <p:nvSpPr>
          <p:cNvPr id="5" name="Text Placeholder 4"/>
          <p:cNvSpPr>
            <a:spLocks noGrp="1"/>
          </p:cNvSpPr>
          <p:nvPr>
            <p:ph idx="1"/>
          </p:nvPr>
        </p:nvSpPr>
        <p:spPr/>
        <p:txBody>
          <a:bodyPr>
            <a:noAutofit/>
          </a:bodyPr>
          <a:lstStyle/>
          <a:p>
            <a:r>
              <a:rPr lang="en-US" sz="2400"/>
              <a:t>Introduction</a:t>
            </a:r>
          </a:p>
          <a:p>
            <a:r>
              <a:rPr lang="en-US" sz="2400"/>
              <a:t>Executive Summary</a:t>
            </a:r>
          </a:p>
          <a:p>
            <a:r>
              <a:rPr lang="en-US" sz="2400"/>
              <a:t>Current Architecture</a:t>
            </a:r>
          </a:p>
          <a:p>
            <a:r>
              <a:rPr lang="en-US" sz="2400"/>
              <a:t>Requirements</a:t>
            </a:r>
          </a:p>
          <a:p>
            <a:r>
              <a:rPr lang="en-US" sz="2400"/>
              <a:t>Services Used</a:t>
            </a:r>
          </a:p>
          <a:p>
            <a:r>
              <a:rPr lang="en-US" sz="2400"/>
              <a:t>Architecture</a:t>
            </a:r>
          </a:p>
          <a:p>
            <a:r>
              <a:rPr lang="en-US" sz="2400"/>
              <a:t>User Authentication</a:t>
            </a:r>
          </a:p>
          <a:p>
            <a:r>
              <a:rPr lang="en-US" sz="2400"/>
              <a:t>Network and Security</a:t>
            </a:r>
          </a:p>
          <a:p>
            <a:r>
              <a:rPr lang="en-US" sz="2400"/>
              <a:t>Web and Application Tier</a:t>
            </a:r>
          </a:p>
          <a:p>
            <a:endParaRPr lang="en-US" sz="2400"/>
          </a:p>
          <a:p>
            <a:endParaRPr lang="en-US" sz="2400"/>
          </a:p>
          <a:p>
            <a:endParaRPr lang="en-US" sz="2400"/>
          </a:p>
          <a:p>
            <a:endParaRPr lang="en-US" sz="2400"/>
          </a:p>
        </p:txBody>
      </p:sp>
      <p:sp>
        <p:nvSpPr>
          <p:cNvPr id="3" name="Content Placeholder 2">
            <a:extLst>
              <a:ext uri="{FF2B5EF4-FFF2-40B4-BE49-F238E27FC236}">
                <a16:creationId xmlns:a16="http://schemas.microsoft.com/office/drawing/2014/main" id="{ED5474C1-E1A0-3548-A4B4-826B9D72F97A}"/>
              </a:ext>
            </a:extLst>
          </p:cNvPr>
          <p:cNvSpPr>
            <a:spLocks noGrp="1"/>
          </p:cNvSpPr>
          <p:nvPr>
            <p:ph idx="13"/>
          </p:nvPr>
        </p:nvSpPr>
        <p:spPr>
          <a:xfrm>
            <a:off x="5796169" y="1042990"/>
            <a:ext cx="5075583" cy="4842664"/>
          </a:xfrm>
        </p:spPr>
        <p:txBody>
          <a:bodyPr/>
          <a:lstStyle/>
          <a:p>
            <a:pPr marL="0" indent="0">
              <a:buNone/>
            </a:pPr>
            <a:endParaRPr lang="en-US" sz="2400"/>
          </a:p>
          <a:p>
            <a:r>
              <a:rPr lang="en-US" sz="2400"/>
              <a:t>Business Continuity</a:t>
            </a:r>
          </a:p>
          <a:p>
            <a:r>
              <a:rPr lang="en-US" sz="2400"/>
              <a:t>Conclusion And Future Scope</a:t>
            </a:r>
          </a:p>
        </p:txBody>
      </p:sp>
      <p:sp>
        <p:nvSpPr>
          <p:cNvPr id="4" name="Content Placeholder 3">
            <a:extLst>
              <a:ext uri="{FF2B5EF4-FFF2-40B4-BE49-F238E27FC236}">
                <a16:creationId xmlns:a16="http://schemas.microsoft.com/office/drawing/2014/main" id="{27D92638-4E51-E249-BFDD-69CB3F325B96}"/>
              </a:ext>
            </a:extLst>
          </p:cNvPr>
          <p:cNvSpPr>
            <a:spLocks noGrp="1"/>
          </p:cNvSpPr>
          <p:nvPr>
            <p:ph idx="14"/>
          </p:nvPr>
        </p:nvSpPr>
        <p:spPr>
          <a:xfrm>
            <a:off x="238538" y="1440305"/>
            <a:ext cx="5075583" cy="4722751"/>
          </a:xfrm>
        </p:spPr>
        <p:txBody>
          <a:bodyPr/>
          <a:lstStyle/>
          <a:p>
            <a:pPr marL="2743200" lvl="6" indent="0">
              <a:buNone/>
            </a:pPr>
            <a:r>
              <a:rPr lang="en-US"/>
              <a:t> </a:t>
            </a:r>
          </a:p>
        </p:txBody>
      </p:sp>
      <p:sp>
        <p:nvSpPr>
          <p:cNvPr id="2" name="Rectangle 1">
            <a:extLst>
              <a:ext uri="{FF2B5EF4-FFF2-40B4-BE49-F238E27FC236}">
                <a16:creationId xmlns:a16="http://schemas.microsoft.com/office/drawing/2014/main" id="{BA189A0B-B513-45B5-AA97-8D2362C9ADBB}"/>
              </a:ext>
            </a:extLst>
          </p:cNvPr>
          <p:cNvSpPr/>
          <p:nvPr/>
        </p:nvSpPr>
        <p:spPr>
          <a:xfrm>
            <a:off x="238539" y="6512560"/>
            <a:ext cx="3815301" cy="2383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34847323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942AA3-D8E1-4C5D-9210-A0F962D70DA6}"/>
              </a:ext>
            </a:extLst>
          </p:cNvPr>
          <p:cNvSpPr>
            <a:spLocks noGrp="1"/>
          </p:cNvSpPr>
          <p:nvPr>
            <p:ph type="title"/>
          </p:nvPr>
        </p:nvSpPr>
        <p:spPr/>
        <p:txBody>
          <a:bodyPr/>
          <a:lstStyle/>
          <a:p>
            <a:r>
              <a:rPr lang="en-US"/>
              <a:t>Monitoring and Auditing </a:t>
            </a:r>
          </a:p>
        </p:txBody>
      </p:sp>
      <p:sp>
        <p:nvSpPr>
          <p:cNvPr id="4" name="Slide Number Placeholder 3">
            <a:extLst>
              <a:ext uri="{FF2B5EF4-FFF2-40B4-BE49-F238E27FC236}">
                <a16:creationId xmlns:a16="http://schemas.microsoft.com/office/drawing/2014/main" id="{0C1D8717-1276-4A48-8EF2-D7B71ED6BC22}"/>
              </a:ext>
            </a:extLst>
          </p:cNvPr>
          <p:cNvSpPr>
            <a:spLocks noGrp="1"/>
          </p:cNvSpPr>
          <p:nvPr>
            <p:ph type="sldNum" sz="quarter" idx="12"/>
          </p:nvPr>
        </p:nvSpPr>
        <p:spPr/>
        <p:txBody>
          <a:bodyPr/>
          <a:lstStyle/>
          <a:p>
            <a:fld id="{9FC43BFD-8FF7-A343-A8A6-E2338FCE8046}" type="slidenum">
              <a:rPr lang="en-US" smtClean="0"/>
              <a:pPr/>
              <a:t>20</a:t>
            </a:fld>
            <a:endParaRPr lang="en-US"/>
          </a:p>
        </p:txBody>
      </p:sp>
      <p:sp>
        <p:nvSpPr>
          <p:cNvPr id="5" name="Content Placeholder 2">
            <a:extLst>
              <a:ext uri="{FF2B5EF4-FFF2-40B4-BE49-F238E27FC236}">
                <a16:creationId xmlns:a16="http://schemas.microsoft.com/office/drawing/2014/main" id="{395A38DC-50FE-49DD-A13C-5B40DA5D6AB9}"/>
              </a:ext>
            </a:extLst>
          </p:cNvPr>
          <p:cNvSpPr txBox="1">
            <a:spLocks/>
          </p:cNvSpPr>
          <p:nvPr/>
        </p:nvSpPr>
        <p:spPr>
          <a:xfrm>
            <a:off x="1083491" y="1677249"/>
            <a:ext cx="9554818" cy="3473485"/>
          </a:xfrm>
          <a:prstGeom prst="rect">
            <a:avLst/>
          </a:prstGeom>
        </p:spPr>
        <p:txBody>
          <a:bodyPr vert="horz" lIns="91440" tIns="45720" rIns="91440" bIns="45720" rtlCol="0">
            <a:normAutofit/>
          </a:bodyPr>
          <a:lstStyle>
            <a:lvl1pPr marL="457200" indent="-457200" algn="l" defTabSz="914400" rtl="0" eaLnBrk="1" latinLnBrk="0" hangingPunct="1">
              <a:lnSpc>
                <a:spcPct val="90000"/>
              </a:lnSpc>
              <a:spcBef>
                <a:spcPts val="1000"/>
              </a:spcBef>
              <a:buFontTx/>
              <a:buBlip>
                <a:blip r:embed="rId3"/>
              </a:buBlip>
              <a:defRPr sz="2800" b="0" i="0" kern="1200">
                <a:solidFill>
                  <a:schemeClr val="tx1"/>
                </a:solidFill>
                <a:latin typeface="Amazon Ember Light" charset="0"/>
                <a:ea typeface="Amazon Ember Light" charset="0"/>
                <a:cs typeface="Amazon Ember Light" charset="0"/>
              </a:defRPr>
            </a:lvl1pPr>
            <a:lvl2pPr marL="974725" indent="-457200" algn="l" defTabSz="914400" rtl="0" eaLnBrk="1" latinLnBrk="0" hangingPunct="1">
              <a:lnSpc>
                <a:spcPct val="90000"/>
              </a:lnSpc>
              <a:spcBef>
                <a:spcPts val="500"/>
              </a:spcBef>
              <a:buFontTx/>
              <a:buBlip>
                <a:blip r:embed="rId3"/>
              </a:buBlip>
              <a:defRPr sz="2400" b="0" i="0" kern="1200">
                <a:solidFill>
                  <a:schemeClr val="tx1"/>
                </a:solidFill>
                <a:latin typeface="Amazon Ember Light" charset="0"/>
                <a:ea typeface="Amazon Ember Light" charset="0"/>
                <a:cs typeface="Amazon Ember Light" charset="0"/>
              </a:defRPr>
            </a:lvl2pPr>
            <a:lvl3pPr marL="1428750" indent="-457200" algn="l" defTabSz="914400" rtl="0" eaLnBrk="1" latinLnBrk="0" hangingPunct="1">
              <a:lnSpc>
                <a:spcPct val="90000"/>
              </a:lnSpc>
              <a:spcBef>
                <a:spcPts val="500"/>
              </a:spcBef>
              <a:buFontTx/>
              <a:buBlip>
                <a:blip r:embed="rId3"/>
              </a:buBlip>
              <a:defRPr sz="2000" b="0" i="0" kern="1200">
                <a:solidFill>
                  <a:schemeClr val="tx1"/>
                </a:solidFill>
                <a:latin typeface="Amazon Ember Light" charset="0"/>
                <a:ea typeface="Amazon Ember Light" charset="0"/>
                <a:cs typeface="Amazon Ember Light" charset="0"/>
              </a:defRPr>
            </a:lvl3pPr>
            <a:lvl4pPr marL="1600200" indent="-228600" algn="l" defTabSz="914400" rtl="0" eaLnBrk="1" latinLnBrk="0" hangingPunct="1">
              <a:lnSpc>
                <a:spcPct val="90000"/>
              </a:lnSpc>
              <a:spcBef>
                <a:spcPts val="500"/>
              </a:spcBef>
              <a:buFontTx/>
              <a:buBlip>
                <a:blip r:embed="rId3"/>
              </a:buBlip>
              <a:defRPr sz="1800" b="0" i="0" kern="1200">
                <a:solidFill>
                  <a:schemeClr val="tx1"/>
                </a:solidFill>
                <a:latin typeface="Amazon Ember Light" charset="0"/>
                <a:ea typeface="Amazon Ember Light" charset="0"/>
                <a:cs typeface="Amazon Ember Light" charset="0"/>
              </a:defRPr>
            </a:lvl4pPr>
            <a:lvl5pPr marL="2057400" indent="-228600" algn="l" defTabSz="914400" rtl="0" eaLnBrk="1" latinLnBrk="0" hangingPunct="1">
              <a:lnSpc>
                <a:spcPct val="90000"/>
              </a:lnSpc>
              <a:spcBef>
                <a:spcPts val="500"/>
              </a:spcBef>
              <a:buFontTx/>
              <a:buBlip>
                <a:blip r:embed="rId3"/>
              </a:buBlip>
              <a:defRPr sz="1800" b="0" i="0" kern="1200">
                <a:solidFill>
                  <a:schemeClr val="tx1"/>
                </a:solidFill>
                <a:latin typeface="Amazon Ember Light" charset="0"/>
                <a:ea typeface="Amazon Ember Light" charset="0"/>
                <a:cs typeface="Amazon Ember Light"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b="1"/>
              <a:t>AWS CloudWatch - </a:t>
            </a:r>
            <a:r>
              <a:rPr lang="en-US" sz="2400"/>
              <a:t>CloudWatch enable collecting logs, monitor the performance, trigger auto scaling alarm, and analyze metric data for fine-tune across all resources, applications, and services that run on AWS</a:t>
            </a:r>
            <a:r>
              <a:rPr lang="en-US" sz="2200"/>
              <a:t>. </a:t>
            </a:r>
          </a:p>
          <a:p>
            <a:pPr marL="0" indent="0">
              <a:buFontTx/>
              <a:buNone/>
            </a:pPr>
            <a:endParaRPr lang="en-US" sz="2200"/>
          </a:p>
          <a:p>
            <a:r>
              <a:rPr lang="en-US" sz="2400" b="1"/>
              <a:t>AWS CloudTrail - </a:t>
            </a:r>
            <a:r>
              <a:rPr lang="en-US" sz="2400"/>
              <a:t>CloudTrail is used to recording and storing events for user’s activity in the AWS account. It also keeps auditing and generate alarms when security vulnerabilities are detected</a:t>
            </a:r>
            <a:r>
              <a:rPr lang="en-US" sz="2200"/>
              <a:t>. </a:t>
            </a:r>
          </a:p>
          <a:p>
            <a:endParaRPr lang="en-US" sz="2200"/>
          </a:p>
          <a:p>
            <a:pPr marL="0" indent="0">
              <a:buFontTx/>
              <a:buNone/>
            </a:pPr>
            <a:endParaRPr lang="en-US"/>
          </a:p>
        </p:txBody>
      </p:sp>
    </p:spTree>
    <p:extLst>
      <p:ext uri="{BB962C8B-B14F-4D97-AF65-F5344CB8AC3E}">
        <p14:creationId xmlns:p14="http://schemas.microsoft.com/office/powerpoint/2010/main" val="7651567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137279-7237-4BA6-A758-FBC9C5B1195A}"/>
              </a:ext>
            </a:extLst>
          </p:cNvPr>
          <p:cNvSpPr>
            <a:spLocks noGrp="1"/>
          </p:cNvSpPr>
          <p:nvPr>
            <p:ph type="title"/>
          </p:nvPr>
        </p:nvSpPr>
        <p:spPr/>
        <p:txBody>
          <a:bodyPr/>
          <a:lstStyle/>
          <a:p>
            <a:r>
              <a:rPr lang="en-US"/>
              <a:t>Next Steps and Conclusion</a:t>
            </a:r>
          </a:p>
        </p:txBody>
      </p:sp>
      <p:sp>
        <p:nvSpPr>
          <p:cNvPr id="3" name="Content Placeholder 2">
            <a:extLst>
              <a:ext uri="{FF2B5EF4-FFF2-40B4-BE49-F238E27FC236}">
                <a16:creationId xmlns:a16="http://schemas.microsoft.com/office/drawing/2014/main" id="{87133A7D-29D9-4B6B-9C8D-9D358DA72ABE}"/>
              </a:ext>
            </a:extLst>
          </p:cNvPr>
          <p:cNvSpPr>
            <a:spLocks noGrp="1"/>
          </p:cNvSpPr>
          <p:nvPr>
            <p:ph idx="1"/>
          </p:nvPr>
        </p:nvSpPr>
        <p:spPr/>
        <p:txBody>
          <a:bodyPr/>
          <a:lstStyle/>
          <a:p>
            <a:pPr marL="0" indent="0">
              <a:buNone/>
            </a:pPr>
            <a:r>
              <a:rPr lang="en-US" sz="1800" b="1" dirty="0"/>
              <a:t>Conclusions</a:t>
            </a:r>
          </a:p>
          <a:p>
            <a:r>
              <a:rPr lang="en-US" sz="1800" dirty="0"/>
              <a:t>Architecture has ability to protect data, systems and assets to improve the security of the environment.</a:t>
            </a:r>
          </a:p>
          <a:p>
            <a:r>
              <a:rPr lang="en-US" sz="1800" dirty="0"/>
              <a:t>IAM Permissions let users to restrict to their role and access their services.</a:t>
            </a:r>
          </a:p>
          <a:p>
            <a:r>
              <a:rPr lang="en-US" sz="1800" dirty="0"/>
              <a:t>User authentication technique filtered the audience and allow them to utilize the services.</a:t>
            </a:r>
          </a:p>
          <a:p>
            <a:r>
              <a:rPr lang="en-US" sz="1800" dirty="0"/>
              <a:t>Cost optimization in AWS enabled in controlling spending on unused services.</a:t>
            </a:r>
          </a:p>
          <a:p>
            <a:pPr marL="0" indent="0">
              <a:buNone/>
            </a:pPr>
            <a:endParaRPr lang="en-US" sz="1800" dirty="0"/>
          </a:p>
          <a:p>
            <a:pPr marL="0" indent="0">
              <a:buNone/>
            </a:pPr>
            <a:r>
              <a:rPr lang="en-US" sz="1800" b="1" dirty="0"/>
              <a:t>Next Steps</a:t>
            </a:r>
          </a:p>
          <a:p>
            <a:r>
              <a:rPr lang="en-US" sz="1800" dirty="0"/>
              <a:t>For cost optimization, Linux OS with Apache installer can be used for better cost solution.</a:t>
            </a:r>
          </a:p>
          <a:p>
            <a:r>
              <a:rPr lang="en-US" sz="1800" dirty="0"/>
              <a:t>Containerized the application and deploy it Kubernetes clusters.</a:t>
            </a:r>
          </a:p>
          <a:p>
            <a:r>
              <a:rPr lang="en-US" sz="1800" dirty="0"/>
              <a:t>Improve security by adding SSL certificate.</a:t>
            </a:r>
          </a:p>
          <a:p>
            <a:pPr marL="0" indent="0">
              <a:buNone/>
            </a:pPr>
            <a:endParaRPr lang="en-US" sz="1800" dirty="0"/>
          </a:p>
          <a:p>
            <a:endParaRPr lang="en-US" sz="1800" dirty="0"/>
          </a:p>
          <a:p>
            <a:endParaRPr lang="en-US" sz="1800" dirty="0"/>
          </a:p>
          <a:p>
            <a:endParaRPr lang="en-US" sz="1800" dirty="0"/>
          </a:p>
        </p:txBody>
      </p:sp>
      <p:sp>
        <p:nvSpPr>
          <p:cNvPr id="4" name="Slide Number Placeholder 3">
            <a:extLst>
              <a:ext uri="{FF2B5EF4-FFF2-40B4-BE49-F238E27FC236}">
                <a16:creationId xmlns:a16="http://schemas.microsoft.com/office/drawing/2014/main" id="{BC9998E0-BC03-4660-B830-E572E5617ABE}"/>
              </a:ext>
            </a:extLst>
          </p:cNvPr>
          <p:cNvSpPr>
            <a:spLocks noGrp="1"/>
          </p:cNvSpPr>
          <p:nvPr>
            <p:ph type="sldNum" sz="quarter" idx="12"/>
          </p:nvPr>
        </p:nvSpPr>
        <p:spPr/>
        <p:txBody>
          <a:bodyPr/>
          <a:lstStyle/>
          <a:p>
            <a:fld id="{9FC43BFD-8FF7-A343-A8A6-E2338FCE8046}" type="slidenum">
              <a:rPr lang="en-US" smtClean="0"/>
              <a:pPr/>
              <a:t>21</a:t>
            </a:fld>
            <a:endParaRPr lang="en-US"/>
          </a:p>
        </p:txBody>
      </p:sp>
      <p:sp>
        <p:nvSpPr>
          <p:cNvPr id="5" name="Rectangle 4">
            <a:extLst>
              <a:ext uri="{FF2B5EF4-FFF2-40B4-BE49-F238E27FC236}">
                <a16:creationId xmlns:a16="http://schemas.microsoft.com/office/drawing/2014/main" id="{3117B167-D2E7-40E9-9362-7ED12DE2752E}"/>
              </a:ext>
            </a:extLst>
          </p:cNvPr>
          <p:cNvSpPr/>
          <p:nvPr/>
        </p:nvSpPr>
        <p:spPr>
          <a:xfrm>
            <a:off x="238539" y="6512560"/>
            <a:ext cx="3815301" cy="2383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493442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A3363022-C969-41E9-8EB2-E4C94908C1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20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D1AD6B3-BE88-4CEB-BA17-790657CC47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93CD422-3EEB-444B-B199-638C064FCCE2}"/>
              </a:ext>
            </a:extLst>
          </p:cNvPr>
          <p:cNvSpPr>
            <a:spLocks noGrp="1"/>
          </p:cNvSpPr>
          <p:nvPr>
            <p:ph type="title"/>
          </p:nvPr>
        </p:nvSpPr>
        <p:spPr>
          <a:xfrm>
            <a:off x="6590662" y="4267832"/>
            <a:ext cx="4805996" cy="1297115"/>
          </a:xfrm>
        </p:spPr>
        <p:txBody>
          <a:bodyPr vert="horz" lIns="91440" tIns="45720" rIns="91440" bIns="45720" rtlCol="0" anchor="t">
            <a:normAutofit/>
          </a:bodyPr>
          <a:lstStyle/>
          <a:p>
            <a:r>
              <a:rPr lang="en-US" kern="1200">
                <a:solidFill>
                  <a:schemeClr val="tx2"/>
                </a:solidFill>
                <a:latin typeface="+mj-lt"/>
                <a:ea typeface="+mj-ea"/>
                <a:cs typeface="+mj-cs"/>
              </a:rPr>
              <a:t>Thank You</a:t>
            </a:r>
          </a:p>
        </p:txBody>
      </p:sp>
      <p:pic>
        <p:nvPicPr>
          <p:cNvPr id="9" name="Graphic 8" descr="Smiling Face with No Fill">
            <a:extLst>
              <a:ext uri="{FF2B5EF4-FFF2-40B4-BE49-F238E27FC236}">
                <a16:creationId xmlns:a16="http://schemas.microsoft.com/office/drawing/2014/main" id="{35978580-5205-4E0C-AD84-D6729C05B78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40470" y="1815320"/>
            <a:ext cx="4141760" cy="4141760"/>
          </a:xfrm>
          <a:custGeom>
            <a:avLst/>
            <a:gdLst/>
            <a:ahLst/>
            <a:cxnLst/>
            <a:rect l="l" t="t" r="r" b="b"/>
            <a:pathLst>
              <a:path w="4141760" h="4377846">
                <a:moveTo>
                  <a:pt x="0" y="0"/>
                </a:moveTo>
                <a:lnTo>
                  <a:pt x="4141760" y="0"/>
                </a:lnTo>
                <a:lnTo>
                  <a:pt x="4141760" y="4377846"/>
                </a:lnTo>
                <a:lnTo>
                  <a:pt x="0" y="4377846"/>
                </a:lnTo>
                <a:close/>
              </a:path>
            </a:pathLst>
          </a:custGeom>
        </p:spPr>
      </p:pic>
      <p:grpSp>
        <p:nvGrpSpPr>
          <p:cNvPr id="16" name="Group 15">
            <a:extLst>
              <a:ext uri="{FF2B5EF4-FFF2-40B4-BE49-F238E27FC236}">
                <a16:creationId xmlns:a16="http://schemas.microsoft.com/office/drawing/2014/main" id="{89D1390B-7E13-4B4F-9CB2-391063412E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53" y="-5977"/>
            <a:ext cx="6238675" cy="6863979"/>
            <a:chOff x="305" y="-5977"/>
            <a:chExt cx="6238675" cy="6863979"/>
          </a:xfrm>
        </p:grpSpPr>
        <p:sp>
          <p:nvSpPr>
            <p:cNvPr id="17" name="Freeform: Shape 16">
              <a:extLst>
                <a:ext uri="{FF2B5EF4-FFF2-40B4-BE49-F238E27FC236}">
                  <a16:creationId xmlns:a16="http://schemas.microsoft.com/office/drawing/2014/main" id="{9E720206-AA49-4786-A932-A2650DE091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34854"/>
              <a:ext cx="6028697" cy="6817170"/>
            </a:xfrm>
            <a:custGeom>
              <a:avLst/>
              <a:gdLst>
                <a:gd name="connsiteX0" fmla="*/ 6028697 w 6028697"/>
                <a:gd name="connsiteY0" fmla="*/ 6155323 h 6817170"/>
                <a:gd name="connsiteX1" fmla="*/ 6028697 w 6028697"/>
                <a:gd name="connsiteY1" fmla="*/ 6817170 h 6817170"/>
                <a:gd name="connsiteX2" fmla="*/ 5157862 w 6028697"/>
                <a:gd name="connsiteY2" fmla="*/ 6817170 h 6817170"/>
                <a:gd name="connsiteX3" fmla="*/ 5347156 w 6028697"/>
                <a:gd name="connsiteY3" fmla="*/ 6687553 h 6817170"/>
                <a:gd name="connsiteX4" fmla="*/ 5487470 w 6028697"/>
                <a:gd name="connsiteY4" fmla="*/ 6581714 h 6817170"/>
                <a:gd name="connsiteX5" fmla="*/ 5627642 w 6028697"/>
                <a:gd name="connsiteY5" fmla="*/ 6472328 h 6817170"/>
                <a:gd name="connsiteX6" fmla="*/ 5911392 w 6028697"/>
                <a:gd name="connsiteY6" fmla="*/ 6245328 h 6817170"/>
                <a:gd name="connsiteX7" fmla="*/ 4481066 w 6028697"/>
                <a:gd name="connsiteY7" fmla="*/ 478 h 6817170"/>
                <a:gd name="connsiteX8" fmla="*/ 4672258 w 6028697"/>
                <a:gd name="connsiteY8" fmla="*/ 7519 h 6817170"/>
                <a:gd name="connsiteX9" fmla="*/ 5429869 w 6028697"/>
                <a:gd name="connsiteY9" fmla="*/ 125134 h 6817170"/>
                <a:gd name="connsiteX10" fmla="*/ 5976319 w 6028697"/>
                <a:gd name="connsiteY10" fmla="*/ 314893 h 6817170"/>
                <a:gd name="connsiteX11" fmla="*/ 6028697 w 6028697"/>
                <a:gd name="connsiteY11" fmla="*/ 339901 h 6817170"/>
                <a:gd name="connsiteX12" fmla="*/ 6028697 w 6028697"/>
                <a:gd name="connsiteY12" fmla="*/ 732458 h 6817170"/>
                <a:gd name="connsiteX13" fmla="*/ 5990985 w 6028697"/>
                <a:gd name="connsiteY13" fmla="*/ 712211 h 6817170"/>
                <a:gd name="connsiteX14" fmla="*/ 5341339 w 6028697"/>
                <a:gd name="connsiteY14" fmla="*/ 475281 h 6817170"/>
                <a:gd name="connsiteX15" fmla="*/ 4651969 w 6028697"/>
                <a:gd name="connsiteY15" fmla="*/ 377104 h 6817170"/>
                <a:gd name="connsiteX16" fmla="*/ 3953093 w 6028697"/>
                <a:gd name="connsiteY16" fmla="*/ 402498 h 6817170"/>
                <a:gd name="connsiteX17" fmla="*/ 3267413 w 6028697"/>
                <a:gd name="connsiteY17" fmla="*/ 546643 h 6817170"/>
                <a:gd name="connsiteX18" fmla="*/ 1439498 w 6028697"/>
                <a:gd name="connsiteY18" fmla="*/ 1568141 h 6817170"/>
                <a:gd name="connsiteX19" fmla="*/ 960671 w 6028697"/>
                <a:gd name="connsiteY19" fmla="*/ 2082013 h 6817170"/>
                <a:gd name="connsiteX20" fmla="*/ 581866 w 6028697"/>
                <a:gd name="connsiteY20" fmla="*/ 2672638 h 6817170"/>
                <a:gd name="connsiteX21" fmla="*/ 324789 w 6028697"/>
                <a:gd name="connsiteY21" fmla="*/ 3325262 h 6817170"/>
                <a:gd name="connsiteX22" fmla="*/ 231151 w 6028697"/>
                <a:gd name="connsiteY22" fmla="*/ 4022292 h 6817170"/>
                <a:gd name="connsiteX23" fmla="*/ 270592 w 6028697"/>
                <a:gd name="connsiteY23" fmla="*/ 4362792 h 6817170"/>
                <a:gd name="connsiteX24" fmla="*/ 387213 w 6028697"/>
                <a:gd name="connsiteY24" fmla="*/ 4681585 h 6817170"/>
                <a:gd name="connsiteX25" fmla="*/ 468507 w 6028697"/>
                <a:gd name="connsiteY25" fmla="*/ 4831546 h 6817170"/>
                <a:gd name="connsiteX26" fmla="*/ 561862 w 6028697"/>
                <a:gd name="connsiteY26" fmla="*/ 4976826 h 6817170"/>
                <a:gd name="connsiteX27" fmla="*/ 777511 w 6028697"/>
                <a:gd name="connsiteY27" fmla="*/ 5257597 h 6817170"/>
                <a:gd name="connsiteX28" fmla="*/ 1010895 w 6028697"/>
                <a:gd name="connsiteY28" fmla="*/ 5540494 h 6817170"/>
                <a:gd name="connsiteX29" fmla="*/ 1126948 w 6028697"/>
                <a:gd name="connsiteY29" fmla="*/ 5688186 h 6817170"/>
                <a:gd name="connsiteX30" fmla="*/ 1182706 w 6028697"/>
                <a:gd name="connsiteY30" fmla="*/ 5760543 h 6817170"/>
                <a:gd name="connsiteX31" fmla="*/ 1237327 w 6028697"/>
                <a:gd name="connsiteY31" fmla="*/ 5830060 h 6817170"/>
                <a:gd name="connsiteX32" fmla="*/ 1706649 w 6028697"/>
                <a:gd name="connsiteY32" fmla="*/ 6342797 h 6817170"/>
                <a:gd name="connsiteX33" fmla="*/ 1956207 w 6028697"/>
                <a:gd name="connsiteY33" fmla="*/ 6573484 h 6817170"/>
                <a:gd name="connsiteX34" fmla="*/ 2217681 w 6028697"/>
                <a:gd name="connsiteY34" fmla="*/ 6786297 h 6817170"/>
                <a:gd name="connsiteX35" fmla="*/ 2260820 w 6028697"/>
                <a:gd name="connsiteY35" fmla="*/ 6817170 h 6817170"/>
                <a:gd name="connsiteX36" fmla="*/ 1429497 w 6028697"/>
                <a:gd name="connsiteY36" fmla="*/ 6817170 h 6817170"/>
                <a:gd name="connsiteX37" fmla="*/ 1327275 w 6028697"/>
                <a:gd name="connsiteY37" fmla="*/ 6713800 h 6817170"/>
                <a:gd name="connsiteX38" fmla="*/ 1080556 w 6028697"/>
                <a:gd name="connsiteY38" fmla="*/ 6414443 h 6817170"/>
                <a:gd name="connsiteX39" fmla="*/ 865189 w 6028697"/>
                <a:gd name="connsiteY39" fmla="*/ 6097496 h 6817170"/>
                <a:gd name="connsiteX40" fmla="*/ 814823 w 6028697"/>
                <a:gd name="connsiteY40" fmla="*/ 6016911 h 6817170"/>
                <a:gd name="connsiteX41" fmla="*/ 766729 w 6028697"/>
                <a:gd name="connsiteY41" fmla="*/ 5938453 h 6817170"/>
                <a:gd name="connsiteX42" fmla="*/ 671672 w 6028697"/>
                <a:gd name="connsiteY42" fmla="*/ 5786648 h 6817170"/>
                <a:gd name="connsiteX43" fmla="*/ 474608 w 6028697"/>
                <a:gd name="connsiteY43" fmla="*/ 5474664 h 6817170"/>
                <a:gd name="connsiteX44" fmla="*/ 282652 w 6028697"/>
                <a:gd name="connsiteY44" fmla="*/ 5146508 h 6817170"/>
                <a:gd name="connsiteX45" fmla="*/ 196108 w 6028697"/>
                <a:gd name="connsiteY45" fmla="*/ 4972712 h 6817170"/>
                <a:gd name="connsiteX46" fmla="*/ 122474 w 6028697"/>
                <a:gd name="connsiteY46" fmla="*/ 4791821 h 6817170"/>
                <a:gd name="connsiteX47" fmla="*/ 65724 w 6028697"/>
                <a:gd name="connsiteY47" fmla="*/ 4603129 h 6817170"/>
                <a:gd name="connsiteX48" fmla="*/ 44727 w 6028697"/>
                <a:gd name="connsiteY48" fmla="*/ 4506937 h 6817170"/>
                <a:gd name="connsiteX49" fmla="*/ 35505 w 6028697"/>
                <a:gd name="connsiteY49" fmla="*/ 4458699 h 6817170"/>
                <a:gd name="connsiteX50" fmla="*/ 27845 w 6028697"/>
                <a:gd name="connsiteY50" fmla="*/ 4410320 h 6817170"/>
                <a:gd name="connsiteX51" fmla="*/ 37 w 6028697"/>
                <a:gd name="connsiteY51" fmla="*/ 4022292 h 6817170"/>
                <a:gd name="connsiteX52" fmla="*/ 78777 w 6028697"/>
                <a:gd name="connsiteY52" fmla="*/ 3267236 h 6817170"/>
                <a:gd name="connsiteX53" fmla="*/ 315424 w 6028697"/>
                <a:gd name="connsiteY53" fmla="*/ 2543673 h 6817170"/>
                <a:gd name="connsiteX54" fmla="*/ 1202710 w 6028697"/>
                <a:gd name="connsiteY54" fmla="*/ 1314895 h 6817170"/>
                <a:gd name="connsiteX55" fmla="*/ 1791065 w 6028697"/>
                <a:gd name="connsiteY55" fmla="*/ 833514 h 6817170"/>
                <a:gd name="connsiteX56" fmla="*/ 3908404 w 6028697"/>
                <a:gd name="connsiteY56" fmla="*/ 29794 h 6817170"/>
                <a:gd name="connsiteX57" fmla="*/ 4481066 w 6028697"/>
                <a:gd name="connsiteY57" fmla="*/ 478 h 681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28697" h="6817170">
                  <a:moveTo>
                    <a:pt x="6028697" y="6155323"/>
                  </a:moveTo>
                  <a:lnTo>
                    <a:pt x="6028697" y="6817170"/>
                  </a:lnTo>
                  <a:lnTo>
                    <a:pt x="5157862" y="6817170"/>
                  </a:lnTo>
                  <a:lnTo>
                    <a:pt x="5347156" y="6687553"/>
                  </a:lnTo>
                  <a:cubicBezTo>
                    <a:pt x="5394117" y="6653219"/>
                    <a:pt x="5440793" y="6617608"/>
                    <a:pt x="5487470" y="6581714"/>
                  </a:cubicBezTo>
                  <a:cubicBezTo>
                    <a:pt x="5534147" y="6545820"/>
                    <a:pt x="5580966" y="6509358"/>
                    <a:pt x="5627642" y="6472328"/>
                  </a:cubicBezTo>
                  <a:lnTo>
                    <a:pt x="5911392" y="6245328"/>
                  </a:lnTo>
                  <a:close/>
                  <a:moveTo>
                    <a:pt x="4481066" y="478"/>
                  </a:moveTo>
                  <a:cubicBezTo>
                    <a:pt x="4544817" y="1422"/>
                    <a:pt x="4608563" y="3769"/>
                    <a:pt x="4672258" y="7519"/>
                  </a:cubicBezTo>
                  <a:cubicBezTo>
                    <a:pt x="4927973" y="22364"/>
                    <a:pt x="5181687" y="61751"/>
                    <a:pt x="5429869" y="125134"/>
                  </a:cubicBezTo>
                  <a:cubicBezTo>
                    <a:pt x="5617090" y="173104"/>
                    <a:pt x="5799867" y="236595"/>
                    <a:pt x="5976319" y="314893"/>
                  </a:cubicBezTo>
                  <a:lnTo>
                    <a:pt x="6028697" y="339901"/>
                  </a:lnTo>
                  <a:lnTo>
                    <a:pt x="6028697" y="732458"/>
                  </a:lnTo>
                  <a:lnTo>
                    <a:pt x="5990985" y="712211"/>
                  </a:lnTo>
                  <a:cubicBezTo>
                    <a:pt x="5783917" y="609342"/>
                    <a:pt x="5566013" y="529876"/>
                    <a:pt x="5341339" y="475281"/>
                  </a:cubicBezTo>
                  <a:cubicBezTo>
                    <a:pt x="5115233" y="420503"/>
                    <a:pt x="4884375" y="387624"/>
                    <a:pt x="4651969" y="377104"/>
                  </a:cubicBezTo>
                  <a:cubicBezTo>
                    <a:pt x="4418713" y="365171"/>
                    <a:pt x="4184861" y="373670"/>
                    <a:pt x="3953093" y="402498"/>
                  </a:cubicBezTo>
                  <a:cubicBezTo>
                    <a:pt x="3721001" y="431832"/>
                    <a:pt x="3491675" y="480040"/>
                    <a:pt x="3267413" y="546643"/>
                  </a:cubicBezTo>
                  <a:cubicBezTo>
                    <a:pt x="2591323" y="750761"/>
                    <a:pt x="1967642" y="1099289"/>
                    <a:pt x="1439498" y="1568141"/>
                  </a:cubicBezTo>
                  <a:cubicBezTo>
                    <a:pt x="1265589" y="1725523"/>
                    <a:pt x="1105393" y="1897434"/>
                    <a:pt x="960671" y="2082013"/>
                  </a:cubicBezTo>
                  <a:cubicBezTo>
                    <a:pt x="815775" y="2266294"/>
                    <a:pt x="688923" y="2464081"/>
                    <a:pt x="581866" y="2672638"/>
                  </a:cubicBezTo>
                  <a:cubicBezTo>
                    <a:pt x="473765" y="2880669"/>
                    <a:pt x="387610" y="3099397"/>
                    <a:pt x="324789" y="3325262"/>
                  </a:cubicBezTo>
                  <a:cubicBezTo>
                    <a:pt x="262714" y="3552403"/>
                    <a:pt x="231223" y="3786822"/>
                    <a:pt x="231151" y="4022292"/>
                  </a:cubicBezTo>
                  <a:cubicBezTo>
                    <a:pt x="231413" y="4136912"/>
                    <a:pt x="244645" y="4251136"/>
                    <a:pt x="270592" y="4362792"/>
                  </a:cubicBezTo>
                  <a:cubicBezTo>
                    <a:pt x="297885" y="4472943"/>
                    <a:pt x="336983" y="4579833"/>
                    <a:pt x="387213" y="4681585"/>
                  </a:cubicBezTo>
                  <a:cubicBezTo>
                    <a:pt x="412042" y="4732517"/>
                    <a:pt x="439423" y="4782457"/>
                    <a:pt x="468507" y="4831546"/>
                  </a:cubicBezTo>
                  <a:cubicBezTo>
                    <a:pt x="497591" y="4880636"/>
                    <a:pt x="529230" y="4929015"/>
                    <a:pt x="561862" y="4976826"/>
                  </a:cubicBezTo>
                  <a:cubicBezTo>
                    <a:pt x="627975" y="5072166"/>
                    <a:pt x="701466" y="5164668"/>
                    <a:pt x="777511" y="5257597"/>
                  </a:cubicBezTo>
                  <a:cubicBezTo>
                    <a:pt x="853556" y="5350524"/>
                    <a:pt x="933574" y="5443594"/>
                    <a:pt x="1010895" y="5540494"/>
                  </a:cubicBezTo>
                  <a:cubicBezTo>
                    <a:pt x="1049957" y="5588732"/>
                    <a:pt x="1088642" y="5637963"/>
                    <a:pt x="1126948" y="5688186"/>
                  </a:cubicBezTo>
                  <a:lnTo>
                    <a:pt x="1182706" y="5760543"/>
                  </a:lnTo>
                  <a:cubicBezTo>
                    <a:pt x="1201007" y="5783669"/>
                    <a:pt x="1218458" y="5807503"/>
                    <a:pt x="1237327" y="5830060"/>
                  </a:cubicBezTo>
                  <a:cubicBezTo>
                    <a:pt x="1383714" y="6009916"/>
                    <a:pt x="1540413" y="6181116"/>
                    <a:pt x="1706649" y="6342797"/>
                  </a:cubicBezTo>
                  <a:cubicBezTo>
                    <a:pt x="1788084" y="6422531"/>
                    <a:pt x="1871265" y="6499427"/>
                    <a:pt x="1956207" y="6573484"/>
                  </a:cubicBezTo>
                  <a:cubicBezTo>
                    <a:pt x="2041332" y="6647402"/>
                    <a:pt x="2127733" y="6718907"/>
                    <a:pt x="2217681" y="6786297"/>
                  </a:cubicBezTo>
                  <a:lnTo>
                    <a:pt x="2260820" y="6817170"/>
                  </a:lnTo>
                  <a:lnTo>
                    <a:pt x="1429497" y="6817170"/>
                  </a:lnTo>
                  <a:lnTo>
                    <a:pt x="1327275" y="6713800"/>
                  </a:lnTo>
                  <a:cubicBezTo>
                    <a:pt x="1239186" y="6618984"/>
                    <a:pt x="1156797" y="6519019"/>
                    <a:pt x="1080556" y="6414443"/>
                  </a:cubicBezTo>
                  <a:cubicBezTo>
                    <a:pt x="1004653" y="6310734"/>
                    <a:pt x="932439" y="6205177"/>
                    <a:pt x="865189" y="6097496"/>
                  </a:cubicBezTo>
                  <a:cubicBezTo>
                    <a:pt x="847881" y="6070823"/>
                    <a:pt x="831565" y="6043725"/>
                    <a:pt x="814823" y="6016911"/>
                  </a:cubicBezTo>
                  <a:lnTo>
                    <a:pt x="766729" y="5938453"/>
                  </a:lnTo>
                  <a:cubicBezTo>
                    <a:pt x="735941" y="5887947"/>
                    <a:pt x="703878" y="5837581"/>
                    <a:pt x="671672" y="5786648"/>
                  </a:cubicBezTo>
                  <a:lnTo>
                    <a:pt x="474608" y="5474664"/>
                  </a:lnTo>
                  <a:cubicBezTo>
                    <a:pt x="408778" y="5368968"/>
                    <a:pt x="343516" y="5260008"/>
                    <a:pt x="282652" y="5146508"/>
                  </a:cubicBezTo>
                  <a:cubicBezTo>
                    <a:pt x="252290" y="5089759"/>
                    <a:pt x="223065" y="5032015"/>
                    <a:pt x="196108" y="4972712"/>
                  </a:cubicBezTo>
                  <a:cubicBezTo>
                    <a:pt x="169152" y="4913408"/>
                    <a:pt x="144607" y="4853111"/>
                    <a:pt x="122474" y="4791821"/>
                  </a:cubicBezTo>
                  <a:cubicBezTo>
                    <a:pt x="100342" y="4730532"/>
                    <a:pt x="81757" y="4666830"/>
                    <a:pt x="65724" y="4603129"/>
                  </a:cubicBezTo>
                  <a:cubicBezTo>
                    <a:pt x="58205" y="4571064"/>
                    <a:pt x="50828" y="4539143"/>
                    <a:pt x="44727" y="4506937"/>
                  </a:cubicBezTo>
                  <a:lnTo>
                    <a:pt x="35505" y="4458699"/>
                  </a:lnTo>
                  <a:lnTo>
                    <a:pt x="27845" y="4410320"/>
                  </a:lnTo>
                  <a:cubicBezTo>
                    <a:pt x="8635" y="4281881"/>
                    <a:pt x="-661" y="4152150"/>
                    <a:pt x="37" y="4022292"/>
                  </a:cubicBezTo>
                  <a:cubicBezTo>
                    <a:pt x="712" y="3768592"/>
                    <a:pt x="27094" y="3515615"/>
                    <a:pt x="78777" y="3267236"/>
                  </a:cubicBezTo>
                  <a:cubicBezTo>
                    <a:pt x="130048" y="3017876"/>
                    <a:pt x="209439" y="2775142"/>
                    <a:pt x="315424" y="2543673"/>
                  </a:cubicBezTo>
                  <a:cubicBezTo>
                    <a:pt x="528236" y="2081161"/>
                    <a:pt x="838234" y="1667312"/>
                    <a:pt x="1202710" y="1314895"/>
                  </a:cubicBezTo>
                  <a:cubicBezTo>
                    <a:pt x="1385514" y="1138814"/>
                    <a:pt x="1582282" y="977831"/>
                    <a:pt x="1791065" y="833514"/>
                  </a:cubicBezTo>
                  <a:cubicBezTo>
                    <a:pt x="2420037" y="395614"/>
                    <a:pt x="3147288" y="119557"/>
                    <a:pt x="3908404" y="29794"/>
                  </a:cubicBezTo>
                  <a:cubicBezTo>
                    <a:pt x="4098509" y="7429"/>
                    <a:pt x="4289811" y="-2355"/>
                    <a:pt x="4481066" y="478"/>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C72F6EE6-EDE9-45A5-8F6D-02B9B7CB2C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1"/>
              <a:ext cx="6165116"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C093DC50-3BD7-46B1-A300-CD207E152F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5977"/>
              <a:ext cx="6238675"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Slide Number Placeholder 3">
            <a:extLst>
              <a:ext uri="{FF2B5EF4-FFF2-40B4-BE49-F238E27FC236}">
                <a16:creationId xmlns:a16="http://schemas.microsoft.com/office/drawing/2014/main" id="{EE97BDDE-69EB-7342-9873-2A6CAAD19153}"/>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9FC43BFD-8FF7-A343-A8A6-E2338FCE8046}" type="slidenum">
              <a:rPr lang="en-US" sz="1200" smtClean="0">
                <a:solidFill>
                  <a:schemeClr val="tx1">
                    <a:tint val="75000"/>
                  </a:schemeClr>
                </a:solidFill>
                <a:latin typeface="+mn-lt"/>
                <a:ea typeface="+mn-ea"/>
                <a:cs typeface="+mn-cs"/>
              </a:rPr>
              <a:pPr>
                <a:spcAft>
                  <a:spcPts val="600"/>
                </a:spcAft>
              </a:pPr>
              <a:t>22</a:t>
            </a:fld>
            <a:endParaRPr lang="en-US" sz="1200">
              <a:solidFill>
                <a:schemeClr val="tx1">
                  <a:tint val="75000"/>
                </a:schemeClr>
              </a:solidFill>
              <a:latin typeface="+mn-lt"/>
              <a:ea typeface="+mn-ea"/>
              <a:cs typeface="+mn-cs"/>
            </a:endParaRPr>
          </a:p>
        </p:txBody>
      </p:sp>
    </p:spTree>
    <p:extLst>
      <p:ext uri="{BB962C8B-B14F-4D97-AF65-F5344CB8AC3E}">
        <p14:creationId xmlns:p14="http://schemas.microsoft.com/office/powerpoint/2010/main" val="7059216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Introduction</a:t>
            </a:r>
          </a:p>
        </p:txBody>
      </p:sp>
      <p:sp>
        <p:nvSpPr>
          <p:cNvPr id="5" name="Text Placeholder 4"/>
          <p:cNvSpPr>
            <a:spLocks noGrp="1"/>
          </p:cNvSpPr>
          <p:nvPr>
            <p:ph idx="1"/>
          </p:nvPr>
        </p:nvSpPr>
        <p:spPr>
          <a:xfrm>
            <a:off x="238540" y="1235242"/>
            <a:ext cx="11325356" cy="5349463"/>
          </a:xfrm>
        </p:spPr>
        <p:txBody>
          <a:bodyPr>
            <a:noAutofit/>
          </a:bodyPr>
          <a:lstStyle/>
          <a:p>
            <a:pPr marL="0" indent="0">
              <a:spcBef>
                <a:spcPts val="1800"/>
              </a:spcBef>
              <a:buNone/>
            </a:pPr>
            <a:r>
              <a:rPr lang="en-US" sz="2200"/>
              <a:t>A Medical Company is a startup software as a service (SaaS) company. They have built an online medical social networking and diagnosis assistance application</a:t>
            </a:r>
            <a:r>
              <a:rPr lang="en-US" sz="2200" b="1"/>
              <a:t> </a:t>
            </a:r>
            <a:r>
              <a:rPr lang="en-US" altLang="zh-CN" sz="2200"/>
              <a:t>for </a:t>
            </a:r>
            <a:r>
              <a:rPr lang="en-US" sz="2200"/>
              <a:t>users in APAC, the US, and Europe. The Medical company wants to launch the application with some requirements. This Project is the solution to deploy the Application on cloud with customers requirements by using AWS technologies in the right manner. And Translate customer requirements into a proposed technical solution.</a:t>
            </a:r>
          </a:p>
          <a:p>
            <a:pPr marL="0" indent="0">
              <a:spcBef>
                <a:spcPts val="1800"/>
              </a:spcBef>
              <a:buNone/>
            </a:pPr>
            <a:r>
              <a:rPr lang="en-US" sz="2200"/>
              <a:t>The application connects patients and doctors, And has the following features: </a:t>
            </a:r>
          </a:p>
          <a:p>
            <a:pPr>
              <a:spcBef>
                <a:spcPts val="1800"/>
              </a:spcBef>
              <a:buFont typeface="Arial" panose="020B0604020202020204" pitchFamily="34" charset="0"/>
              <a:buChar char="•"/>
            </a:pPr>
            <a:r>
              <a:rPr lang="en-US" sz="2200"/>
              <a:t>Application allows online appointments, remote consultation.</a:t>
            </a:r>
          </a:p>
          <a:p>
            <a:pPr>
              <a:spcBef>
                <a:spcPts val="1800"/>
              </a:spcBef>
              <a:buFont typeface="Arial" panose="020B0604020202020204" pitchFamily="34" charset="0"/>
              <a:buChar char="•"/>
            </a:pPr>
            <a:r>
              <a:rPr lang="en-US" sz="2200"/>
              <a:t>Application allows remote diagnosis, electronic prescription transfer, and payment services.</a:t>
            </a:r>
          </a:p>
          <a:p>
            <a:pPr>
              <a:spcBef>
                <a:spcPts val="1800"/>
              </a:spcBef>
              <a:buFont typeface="Arial" panose="020B0604020202020204" pitchFamily="34" charset="0"/>
              <a:buChar char="•"/>
            </a:pPr>
            <a:r>
              <a:rPr lang="en-US" sz="2200"/>
              <a:t>customers can upload documents and images. Text is extracted from documents, and images are converted into multiple formats.</a:t>
            </a:r>
          </a:p>
        </p:txBody>
      </p:sp>
      <p:sp>
        <p:nvSpPr>
          <p:cNvPr id="2" name="Rectangle 1">
            <a:extLst>
              <a:ext uri="{FF2B5EF4-FFF2-40B4-BE49-F238E27FC236}">
                <a16:creationId xmlns:a16="http://schemas.microsoft.com/office/drawing/2014/main" id="{BA189A0B-B513-45B5-AA97-8D2362C9ADBB}"/>
              </a:ext>
            </a:extLst>
          </p:cNvPr>
          <p:cNvSpPr/>
          <p:nvPr/>
        </p:nvSpPr>
        <p:spPr>
          <a:xfrm>
            <a:off x="4630924" y="6584705"/>
            <a:ext cx="3815301" cy="2383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6B5C1511-18DE-4D58-A0E8-D47B9B9263C5}"/>
              </a:ext>
            </a:extLst>
          </p:cNvPr>
          <p:cNvSpPr/>
          <p:nvPr/>
        </p:nvSpPr>
        <p:spPr>
          <a:xfrm>
            <a:off x="238539" y="6512560"/>
            <a:ext cx="3815301" cy="2383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24627099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Executive Summary </a:t>
            </a:r>
          </a:p>
        </p:txBody>
      </p:sp>
      <p:sp>
        <p:nvSpPr>
          <p:cNvPr id="5" name="Text Placeholder 4"/>
          <p:cNvSpPr>
            <a:spLocks noGrp="1"/>
          </p:cNvSpPr>
          <p:nvPr>
            <p:ph idx="1"/>
          </p:nvPr>
        </p:nvSpPr>
        <p:spPr/>
        <p:txBody>
          <a:bodyPr>
            <a:noAutofit/>
          </a:bodyPr>
          <a:lstStyle/>
          <a:p>
            <a:pPr>
              <a:buFont typeface="Arial" panose="020B0604020202020204" pitchFamily="34" charset="0"/>
              <a:buChar char="•"/>
            </a:pPr>
            <a:endParaRPr lang="en-US" sz="2400"/>
          </a:p>
          <a:p>
            <a:pPr>
              <a:buFont typeface="Arial" panose="020B0604020202020204" pitchFamily="34" charset="0"/>
              <a:buChar char="•"/>
            </a:pPr>
            <a:r>
              <a:rPr lang="en-US" sz="2400"/>
              <a:t>We are going to move the current architecture from datacenter to the cloud.</a:t>
            </a:r>
          </a:p>
          <a:p>
            <a:pPr>
              <a:buFont typeface="Arial" panose="020B0604020202020204" pitchFamily="34" charset="0"/>
              <a:buChar char="•"/>
            </a:pPr>
            <a:r>
              <a:rPr lang="en-US" sz="2400"/>
              <a:t>The current architecture is eligible to move to the cloud.</a:t>
            </a:r>
          </a:p>
          <a:p>
            <a:pPr>
              <a:buFont typeface="Arial" panose="020B0604020202020204" pitchFamily="34" charset="0"/>
              <a:buChar char="•"/>
            </a:pPr>
            <a:r>
              <a:rPr lang="en-US" sz="2400"/>
              <a:t>The Cloud architecture is providing a higher security and resiliency and achieve the requirement of supporting rapid growth.</a:t>
            </a:r>
          </a:p>
          <a:p>
            <a:pPr>
              <a:buFont typeface="Arial" panose="020B0604020202020204" pitchFamily="34" charset="0"/>
              <a:buChar char="•"/>
            </a:pPr>
            <a:r>
              <a:rPr lang="en-US" sz="2400"/>
              <a:t>We are delivering data with low latency , high transfer speed , all within a user-friendly environment.</a:t>
            </a:r>
          </a:p>
          <a:p>
            <a:pPr>
              <a:buFont typeface="Arial" panose="020B0604020202020204" pitchFamily="34" charset="0"/>
              <a:buChar char="•"/>
            </a:pPr>
            <a:r>
              <a:rPr lang="en-US" sz="2400"/>
              <a:t>Providing security to Data.</a:t>
            </a:r>
          </a:p>
          <a:p>
            <a:pPr marL="0" indent="0">
              <a:buNone/>
            </a:pPr>
            <a:endParaRPr lang="en-US" sz="2400"/>
          </a:p>
          <a:p>
            <a:pPr marL="0" indent="0">
              <a:buNone/>
            </a:pPr>
            <a:endParaRPr lang="en-US" sz="2400"/>
          </a:p>
        </p:txBody>
      </p:sp>
      <p:sp>
        <p:nvSpPr>
          <p:cNvPr id="4" name="Rectangle 3">
            <a:extLst>
              <a:ext uri="{FF2B5EF4-FFF2-40B4-BE49-F238E27FC236}">
                <a16:creationId xmlns:a16="http://schemas.microsoft.com/office/drawing/2014/main" id="{715E0573-0EB2-4F43-96D8-30AD65E4A572}"/>
              </a:ext>
            </a:extLst>
          </p:cNvPr>
          <p:cNvSpPr/>
          <p:nvPr/>
        </p:nvSpPr>
        <p:spPr>
          <a:xfrm>
            <a:off x="3142160" y="5212579"/>
            <a:ext cx="3815301" cy="2383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26851999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77994E-1811-D74F-A4FD-4434704D87BB}"/>
              </a:ext>
            </a:extLst>
          </p:cNvPr>
          <p:cNvSpPr>
            <a:spLocks noGrp="1"/>
          </p:cNvSpPr>
          <p:nvPr>
            <p:ph type="title"/>
          </p:nvPr>
        </p:nvSpPr>
        <p:spPr/>
        <p:txBody>
          <a:bodyPr>
            <a:normAutofit/>
          </a:bodyPr>
          <a:lstStyle/>
          <a:p>
            <a:r>
              <a:rPr lang="en-US" sz="3800"/>
              <a:t>Current Architecture</a:t>
            </a:r>
          </a:p>
        </p:txBody>
      </p:sp>
      <p:sp>
        <p:nvSpPr>
          <p:cNvPr id="4" name="Slide Number Placeholder 3">
            <a:extLst>
              <a:ext uri="{FF2B5EF4-FFF2-40B4-BE49-F238E27FC236}">
                <a16:creationId xmlns:a16="http://schemas.microsoft.com/office/drawing/2014/main" id="{A061F05B-565C-BA4B-BA52-ABC5C4365DAC}"/>
              </a:ext>
            </a:extLst>
          </p:cNvPr>
          <p:cNvSpPr>
            <a:spLocks noGrp="1"/>
          </p:cNvSpPr>
          <p:nvPr>
            <p:ph type="sldNum" sz="quarter" idx="12"/>
          </p:nvPr>
        </p:nvSpPr>
        <p:spPr>
          <a:xfrm>
            <a:off x="9139428" y="6356350"/>
            <a:ext cx="2743200" cy="365125"/>
          </a:xfrm>
        </p:spPr>
        <p:txBody>
          <a:bodyPr/>
          <a:lstStyle/>
          <a:p>
            <a:fld id="{9FC43BFD-8FF7-A343-A8A6-E2338FCE8046}" type="slidenum">
              <a:rPr lang="en-US" smtClean="0"/>
              <a:pPr/>
              <a:t>5</a:t>
            </a:fld>
            <a:endParaRPr lang="en-US"/>
          </a:p>
        </p:txBody>
      </p:sp>
      <p:sp>
        <p:nvSpPr>
          <p:cNvPr id="9" name="Right Arrow 8">
            <a:extLst>
              <a:ext uri="{FF2B5EF4-FFF2-40B4-BE49-F238E27FC236}">
                <a16:creationId xmlns:a16="http://schemas.microsoft.com/office/drawing/2014/main" id="{E735685E-C15C-7942-BBE6-D594AF401299}"/>
              </a:ext>
            </a:extLst>
          </p:cNvPr>
          <p:cNvSpPr/>
          <p:nvPr/>
        </p:nvSpPr>
        <p:spPr>
          <a:xfrm>
            <a:off x="213917" y="4282694"/>
            <a:ext cx="3273802" cy="2143801"/>
          </a:xfrm>
          <a:prstGeom prst="rightArrow">
            <a:avLst/>
          </a:prstGeom>
          <a:solidFill>
            <a:schemeClr val="accent2">
              <a:lumMod val="5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Arrow 9">
            <a:extLst>
              <a:ext uri="{FF2B5EF4-FFF2-40B4-BE49-F238E27FC236}">
                <a16:creationId xmlns:a16="http://schemas.microsoft.com/office/drawing/2014/main" id="{2485A920-D65D-2146-BA32-490915C99356}"/>
              </a:ext>
            </a:extLst>
          </p:cNvPr>
          <p:cNvSpPr/>
          <p:nvPr/>
        </p:nvSpPr>
        <p:spPr>
          <a:xfrm rot="10800000" flipH="1">
            <a:off x="3372443" y="2992879"/>
            <a:ext cx="3027881" cy="2099185"/>
          </a:xfrm>
          <a:prstGeom prst="rightArrow">
            <a:avLst/>
          </a:prstGeom>
          <a:solidFill>
            <a:schemeClr val="accent2">
              <a:lumMod val="5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Arrow 10">
            <a:extLst>
              <a:ext uri="{FF2B5EF4-FFF2-40B4-BE49-F238E27FC236}">
                <a16:creationId xmlns:a16="http://schemas.microsoft.com/office/drawing/2014/main" id="{8E3D524B-3D02-8649-9FA1-468FBB3E9C9E}"/>
              </a:ext>
            </a:extLst>
          </p:cNvPr>
          <p:cNvSpPr/>
          <p:nvPr/>
        </p:nvSpPr>
        <p:spPr>
          <a:xfrm>
            <a:off x="255358" y="1683203"/>
            <a:ext cx="3273802" cy="2143801"/>
          </a:xfrm>
          <a:prstGeom prst="rightArrow">
            <a:avLst/>
          </a:prstGeom>
          <a:solidFill>
            <a:schemeClr val="accent2">
              <a:lumMod val="5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966495A2-8225-C847-8C73-B8F3923F77B5}"/>
              </a:ext>
            </a:extLst>
          </p:cNvPr>
          <p:cNvGrpSpPr/>
          <p:nvPr/>
        </p:nvGrpSpPr>
        <p:grpSpPr>
          <a:xfrm>
            <a:off x="6673974" y="1263356"/>
            <a:ext cx="5734317" cy="5398031"/>
            <a:chOff x="7468380" y="1221556"/>
            <a:chExt cx="4459538" cy="5436421"/>
          </a:xfrm>
        </p:grpSpPr>
        <p:cxnSp>
          <p:nvCxnSpPr>
            <p:cNvPr id="14" name="Straight Connector 13">
              <a:extLst>
                <a:ext uri="{FF2B5EF4-FFF2-40B4-BE49-F238E27FC236}">
                  <a16:creationId xmlns:a16="http://schemas.microsoft.com/office/drawing/2014/main" id="{B6084379-BC0A-D14C-937D-04B6F3B83393}"/>
                </a:ext>
              </a:extLst>
            </p:cNvPr>
            <p:cNvCxnSpPr>
              <a:cxnSpLocks/>
              <a:stCxn id="16" idx="1"/>
              <a:endCxn id="22" idx="0"/>
            </p:cNvCxnSpPr>
            <p:nvPr/>
          </p:nvCxnSpPr>
          <p:spPr>
            <a:xfrm flipH="1">
              <a:off x="8340178" y="1983542"/>
              <a:ext cx="1178984" cy="362818"/>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41F21D99-EB00-194B-9563-89359C909BFF}"/>
                </a:ext>
              </a:extLst>
            </p:cNvPr>
            <p:cNvCxnSpPr>
              <a:cxnSpLocks/>
              <a:stCxn id="16" idx="3"/>
              <a:endCxn id="23" idx="0"/>
            </p:cNvCxnSpPr>
            <p:nvPr/>
          </p:nvCxnSpPr>
          <p:spPr>
            <a:xfrm>
              <a:off x="9947553" y="1983542"/>
              <a:ext cx="1159829" cy="362818"/>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pic>
          <p:nvPicPr>
            <p:cNvPr id="16" name="Picture 15" descr="Amazon-Elastic-Load-Balacing.png">
              <a:extLst>
                <a:ext uri="{FF2B5EF4-FFF2-40B4-BE49-F238E27FC236}">
                  <a16:creationId xmlns:a16="http://schemas.microsoft.com/office/drawing/2014/main" id="{51279FB1-CBA6-3945-8CF4-1D19F89434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19162" y="1769347"/>
              <a:ext cx="428390" cy="428390"/>
            </a:xfrm>
            <a:prstGeom prst="rect">
              <a:avLst/>
            </a:prstGeom>
          </p:spPr>
        </p:pic>
        <p:sp>
          <p:nvSpPr>
            <p:cNvPr id="17" name="TextBox 16">
              <a:extLst>
                <a:ext uri="{FF2B5EF4-FFF2-40B4-BE49-F238E27FC236}">
                  <a16:creationId xmlns:a16="http://schemas.microsoft.com/office/drawing/2014/main" id="{9CD7E735-BE8A-194E-B713-8CD85FD84FF3}"/>
                </a:ext>
              </a:extLst>
            </p:cNvPr>
            <p:cNvSpPr txBox="1"/>
            <p:nvPr/>
          </p:nvSpPr>
          <p:spPr>
            <a:xfrm>
              <a:off x="7672807" y="3146356"/>
              <a:ext cx="1449771" cy="743916"/>
            </a:xfrm>
            <a:prstGeom prst="rect">
              <a:avLst/>
            </a:prstGeom>
            <a:noFill/>
          </p:spPr>
          <p:txBody>
            <a:bodyPr wrap="square" lIns="0" tIns="0" rIns="0" bIns="0" rtlCol="0">
              <a:spAutoFit/>
            </a:bodyPr>
            <a:lstStyle/>
            <a:p>
              <a:pPr algn="ctr"/>
              <a:r>
                <a:rPr lang="en-US" sz="1200" b="1">
                  <a:solidFill>
                    <a:srgbClr val="414042"/>
                  </a:solidFill>
                  <a:latin typeface="Amazon Ember" charset="0"/>
                  <a:cs typeface="Amazon Ember" charset="0"/>
                </a:rPr>
                <a:t>Web Tier –</a:t>
              </a:r>
            </a:p>
            <a:p>
              <a:pPr algn="ctr"/>
              <a:r>
                <a:rPr lang="en-US" sz="1200" b="1">
                  <a:solidFill>
                    <a:srgbClr val="414042"/>
                  </a:solidFill>
                  <a:latin typeface="Amazon Ember" charset="0"/>
                  <a:cs typeface="Amazon Ember" charset="0"/>
                </a:rPr>
                <a:t>2 CPUs,</a:t>
              </a:r>
            </a:p>
            <a:p>
              <a:pPr algn="ctr"/>
              <a:r>
                <a:rPr lang="en-US" sz="1200" b="1">
                  <a:solidFill>
                    <a:srgbClr val="414042"/>
                  </a:solidFill>
                  <a:latin typeface="Amazon Ember" charset="0"/>
                  <a:cs typeface="Amazon Ember" charset="0"/>
                </a:rPr>
                <a:t> 4-GB memory,</a:t>
              </a:r>
            </a:p>
            <a:p>
              <a:pPr algn="ctr"/>
              <a:r>
                <a:rPr lang="en-US" sz="1200" b="1">
                  <a:solidFill>
                    <a:srgbClr val="414042"/>
                  </a:solidFill>
                  <a:latin typeface="Amazon Ember" charset="0"/>
                  <a:cs typeface="Amazon Ember" charset="0"/>
                </a:rPr>
                <a:t>MS Windows</a:t>
              </a:r>
            </a:p>
          </p:txBody>
        </p:sp>
        <p:sp>
          <p:nvSpPr>
            <p:cNvPr id="18" name="TextBox 17">
              <a:extLst>
                <a:ext uri="{FF2B5EF4-FFF2-40B4-BE49-F238E27FC236}">
                  <a16:creationId xmlns:a16="http://schemas.microsoft.com/office/drawing/2014/main" id="{0A72B965-505D-9D4A-BF6C-3DD905B7B210}"/>
                </a:ext>
              </a:extLst>
            </p:cNvPr>
            <p:cNvSpPr txBox="1"/>
            <p:nvPr/>
          </p:nvSpPr>
          <p:spPr>
            <a:xfrm>
              <a:off x="10457315" y="3146356"/>
              <a:ext cx="1470600" cy="743916"/>
            </a:xfrm>
            <a:prstGeom prst="rect">
              <a:avLst/>
            </a:prstGeom>
            <a:noFill/>
          </p:spPr>
          <p:txBody>
            <a:bodyPr wrap="square" lIns="0" tIns="0" rIns="0" bIns="0" rtlCol="0">
              <a:spAutoFit/>
            </a:bodyPr>
            <a:lstStyle/>
            <a:p>
              <a:pPr algn="ctr"/>
              <a:r>
                <a:rPr lang="en-US" sz="1200" b="1">
                  <a:solidFill>
                    <a:srgbClr val="414042"/>
                  </a:solidFill>
                  <a:latin typeface="Amazon Ember" charset="0"/>
                  <a:cs typeface="Amazon Ember" charset="0"/>
                </a:rPr>
                <a:t>Web Tier – </a:t>
              </a:r>
            </a:p>
            <a:p>
              <a:pPr algn="ctr"/>
              <a:r>
                <a:rPr lang="en-US" sz="1200" b="1">
                  <a:solidFill>
                    <a:srgbClr val="414042"/>
                  </a:solidFill>
                  <a:latin typeface="Amazon Ember" charset="0"/>
                  <a:cs typeface="Amazon Ember" charset="0"/>
                </a:rPr>
                <a:t>2 CPUs,</a:t>
              </a:r>
            </a:p>
            <a:p>
              <a:pPr algn="ctr"/>
              <a:r>
                <a:rPr lang="en-US" sz="1200" b="1">
                  <a:solidFill>
                    <a:srgbClr val="414042"/>
                  </a:solidFill>
                  <a:latin typeface="Amazon Ember" charset="0"/>
                  <a:cs typeface="Amazon Ember" charset="0"/>
                </a:rPr>
                <a:t> 4-GB memory,</a:t>
              </a:r>
            </a:p>
            <a:p>
              <a:pPr algn="ctr"/>
              <a:r>
                <a:rPr lang="en-US" sz="1200" b="1">
                  <a:solidFill>
                    <a:srgbClr val="414042"/>
                  </a:solidFill>
                  <a:latin typeface="Amazon Ember" charset="0"/>
                  <a:cs typeface="Amazon Ember" charset="0"/>
                </a:rPr>
                <a:t>MS Windows</a:t>
              </a:r>
            </a:p>
          </p:txBody>
        </p:sp>
        <p:cxnSp>
          <p:nvCxnSpPr>
            <p:cNvPr id="19" name="Straight Connector 18">
              <a:extLst>
                <a:ext uri="{FF2B5EF4-FFF2-40B4-BE49-F238E27FC236}">
                  <a16:creationId xmlns:a16="http://schemas.microsoft.com/office/drawing/2014/main" id="{1E75901C-85CF-894C-9C4D-CD35AF8F84FA}"/>
                </a:ext>
              </a:extLst>
            </p:cNvPr>
            <p:cNvCxnSpPr>
              <a:cxnSpLocks/>
              <a:stCxn id="21" idx="1"/>
              <a:endCxn id="26" idx="0"/>
            </p:cNvCxnSpPr>
            <p:nvPr/>
          </p:nvCxnSpPr>
          <p:spPr>
            <a:xfrm flipH="1">
              <a:off x="8340180" y="3553768"/>
              <a:ext cx="1178982" cy="336687"/>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ACC57CD7-69C2-344D-A344-7CC4BA042C72}"/>
                </a:ext>
              </a:extLst>
            </p:cNvPr>
            <p:cNvCxnSpPr>
              <a:cxnSpLocks/>
              <a:stCxn id="21" idx="3"/>
              <a:endCxn id="27" idx="0"/>
            </p:cNvCxnSpPr>
            <p:nvPr/>
          </p:nvCxnSpPr>
          <p:spPr>
            <a:xfrm>
              <a:off x="9947553" y="3553768"/>
              <a:ext cx="1159831" cy="336687"/>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pic>
          <p:nvPicPr>
            <p:cNvPr id="21" name="Picture 20" descr="Amazon-Elastic-Load-Balacing.png">
              <a:extLst>
                <a:ext uri="{FF2B5EF4-FFF2-40B4-BE49-F238E27FC236}">
                  <a16:creationId xmlns:a16="http://schemas.microsoft.com/office/drawing/2014/main" id="{DCF83455-6D54-0A42-8250-BCB34D5582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19162" y="3339572"/>
              <a:ext cx="428390" cy="428390"/>
            </a:xfrm>
            <a:prstGeom prst="rect">
              <a:avLst/>
            </a:prstGeom>
          </p:spPr>
        </p:pic>
        <p:pic>
          <p:nvPicPr>
            <p:cNvPr id="22" name="Picture 21">
              <a:extLst>
                <a:ext uri="{FF2B5EF4-FFF2-40B4-BE49-F238E27FC236}">
                  <a16:creationId xmlns:a16="http://schemas.microsoft.com/office/drawing/2014/main" id="{C6A19E09-CF77-A445-9694-EFB8DA6573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75318" y="2346360"/>
              <a:ext cx="529721" cy="731520"/>
            </a:xfrm>
            <a:prstGeom prst="rect">
              <a:avLst/>
            </a:prstGeom>
          </p:spPr>
        </p:pic>
        <p:pic>
          <p:nvPicPr>
            <p:cNvPr id="23" name="Picture 22">
              <a:extLst>
                <a:ext uri="{FF2B5EF4-FFF2-40B4-BE49-F238E27FC236}">
                  <a16:creationId xmlns:a16="http://schemas.microsoft.com/office/drawing/2014/main" id="{172196B5-069C-F04F-9F9B-5D906A3541F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42521" y="2346360"/>
              <a:ext cx="529721" cy="731520"/>
            </a:xfrm>
            <a:prstGeom prst="rect">
              <a:avLst/>
            </a:prstGeom>
          </p:spPr>
        </p:pic>
        <p:sp>
          <p:nvSpPr>
            <p:cNvPr id="24" name="TextBox 23">
              <a:extLst>
                <a:ext uri="{FF2B5EF4-FFF2-40B4-BE49-F238E27FC236}">
                  <a16:creationId xmlns:a16="http://schemas.microsoft.com/office/drawing/2014/main" id="{C536A9D5-0C00-8344-A5A2-5350BB85E3D7}"/>
                </a:ext>
              </a:extLst>
            </p:cNvPr>
            <p:cNvSpPr txBox="1"/>
            <p:nvPr/>
          </p:nvSpPr>
          <p:spPr>
            <a:xfrm>
              <a:off x="7672810" y="4619011"/>
              <a:ext cx="1449771" cy="743916"/>
            </a:xfrm>
            <a:prstGeom prst="rect">
              <a:avLst/>
            </a:prstGeom>
            <a:noFill/>
          </p:spPr>
          <p:txBody>
            <a:bodyPr wrap="square" lIns="0" tIns="0" rIns="0" bIns="0" rtlCol="0">
              <a:spAutoFit/>
            </a:bodyPr>
            <a:lstStyle/>
            <a:p>
              <a:pPr algn="ctr"/>
              <a:r>
                <a:rPr lang="en-US" sz="1200" b="1">
                  <a:solidFill>
                    <a:srgbClr val="414042"/>
                  </a:solidFill>
                  <a:latin typeface="Amazon Ember" charset="0"/>
                  <a:cs typeface="Amazon Ember" charset="0"/>
                </a:rPr>
                <a:t>App Tier –</a:t>
              </a:r>
            </a:p>
            <a:p>
              <a:pPr algn="ctr"/>
              <a:r>
                <a:rPr lang="en-US" sz="1200" b="1">
                  <a:solidFill>
                    <a:srgbClr val="414042"/>
                  </a:solidFill>
                  <a:latin typeface="Amazon Ember" charset="0"/>
                  <a:cs typeface="Amazon Ember" charset="0"/>
                </a:rPr>
                <a:t>4 CPUs,</a:t>
              </a:r>
            </a:p>
            <a:p>
              <a:pPr algn="ctr"/>
              <a:r>
                <a:rPr lang="en-US" sz="1200" b="1">
                  <a:solidFill>
                    <a:srgbClr val="414042"/>
                  </a:solidFill>
                  <a:latin typeface="Amazon Ember" charset="0"/>
                  <a:cs typeface="Amazon Ember" charset="0"/>
                </a:rPr>
                <a:t> 16-GB memory,</a:t>
              </a:r>
            </a:p>
            <a:p>
              <a:pPr algn="ctr"/>
              <a:r>
                <a:rPr lang="en-US" sz="1200" b="1">
                  <a:solidFill>
                    <a:srgbClr val="414042"/>
                  </a:solidFill>
                  <a:latin typeface="Amazon Ember" charset="0"/>
                  <a:cs typeface="Amazon Ember" charset="0"/>
                </a:rPr>
                <a:t>MS Windows</a:t>
              </a:r>
            </a:p>
          </p:txBody>
        </p:sp>
        <p:sp>
          <p:nvSpPr>
            <p:cNvPr id="25" name="TextBox 24">
              <a:extLst>
                <a:ext uri="{FF2B5EF4-FFF2-40B4-BE49-F238E27FC236}">
                  <a16:creationId xmlns:a16="http://schemas.microsoft.com/office/drawing/2014/main" id="{6C72AA0C-4825-5640-A213-B487AF8FCD39}"/>
                </a:ext>
              </a:extLst>
            </p:cNvPr>
            <p:cNvSpPr txBox="1"/>
            <p:nvPr/>
          </p:nvSpPr>
          <p:spPr>
            <a:xfrm>
              <a:off x="10457318" y="4619011"/>
              <a:ext cx="1470600" cy="743916"/>
            </a:xfrm>
            <a:prstGeom prst="rect">
              <a:avLst/>
            </a:prstGeom>
            <a:noFill/>
          </p:spPr>
          <p:txBody>
            <a:bodyPr wrap="square" lIns="0" tIns="0" rIns="0" bIns="0" rtlCol="0">
              <a:spAutoFit/>
            </a:bodyPr>
            <a:lstStyle/>
            <a:p>
              <a:pPr algn="ctr"/>
              <a:r>
                <a:rPr lang="en-US" sz="1200" b="1">
                  <a:solidFill>
                    <a:srgbClr val="414042"/>
                  </a:solidFill>
                  <a:latin typeface="Amazon Ember" charset="0"/>
                  <a:cs typeface="Amazon Ember" charset="0"/>
                </a:rPr>
                <a:t>App Tier – </a:t>
              </a:r>
            </a:p>
            <a:p>
              <a:pPr algn="ctr"/>
              <a:r>
                <a:rPr lang="en-US" sz="1200" b="1">
                  <a:solidFill>
                    <a:srgbClr val="414042"/>
                  </a:solidFill>
                  <a:latin typeface="Amazon Ember" charset="0"/>
                  <a:cs typeface="Amazon Ember" charset="0"/>
                </a:rPr>
                <a:t>4 CPUs,</a:t>
              </a:r>
            </a:p>
            <a:p>
              <a:pPr algn="ctr"/>
              <a:r>
                <a:rPr lang="en-US" sz="1200" b="1">
                  <a:solidFill>
                    <a:srgbClr val="414042"/>
                  </a:solidFill>
                  <a:latin typeface="Amazon Ember" charset="0"/>
                  <a:cs typeface="Amazon Ember" charset="0"/>
                </a:rPr>
                <a:t> 16-GB memory,</a:t>
              </a:r>
            </a:p>
            <a:p>
              <a:pPr algn="ctr"/>
              <a:r>
                <a:rPr lang="en-US" sz="1200" b="1">
                  <a:solidFill>
                    <a:srgbClr val="414042"/>
                  </a:solidFill>
                  <a:latin typeface="Amazon Ember" charset="0"/>
                  <a:cs typeface="Amazon Ember" charset="0"/>
                </a:rPr>
                <a:t>MS Windows</a:t>
              </a:r>
            </a:p>
          </p:txBody>
        </p:sp>
        <p:pic>
          <p:nvPicPr>
            <p:cNvPr id="26" name="Picture 25">
              <a:extLst>
                <a:ext uri="{FF2B5EF4-FFF2-40B4-BE49-F238E27FC236}">
                  <a16:creationId xmlns:a16="http://schemas.microsoft.com/office/drawing/2014/main" id="{50ADBC89-FC32-454B-B7AA-EC926E716D9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75320" y="3890454"/>
              <a:ext cx="529721" cy="731520"/>
            </a:xfrm>
            <a:prstGeom prst="rect">
              <a:avLst/>
            </a:prstGeom>
          </p:spPr>
        </p:pic>
        <p:pic>
          <p:nvPicPr>
            <p:cNvPr id="27" name="Picture 26">
              <a:extLst>
                <a:ext uri="{FF2B5EF4-FFF2-40B4-BE49-F238E27FC236}">
                  <a16:creationId xmlns:a16="http://schemas.microsoft.com/office/drawing/2014/main" id="{2FC3B3C0-EC7A-FB49-A544-CE25F378E17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42523" y="3890454"/>
              <a:ext cx="529721" cy="731520"/>
            </a:xfrm>
            <a:prstGeom prst="rect">
              <a:avLst/>
            </a:prstGeom>
          </p:spPr>
        </p:pic>
        <p:sp>
          <p:nvSpPr>
            <p:cNvPr id="28" name="TextBox 27">
              <a:extLst>
                <a:ext uri="{FF2B5EF4-FFF2-40B4-BE49-F238E27FC236}">
                  <a16:creationId xmlns:a16="http://schemas.microsoft.com/office/drawing/2014/main" id="{1A162936-2B07-7F47-9433-827B1EEB61BF}"/>
                </a:ext>
              </a:extLst>
            </p:cNvPr>
            <p:cNvSpPr txBox="1"/>
            <p:nvPr/>
          </p:nvSpPr>
          <p:spPr>
            <a:xfrm>
              <a:off x="7468380" y="5870501"/>
              <a:ext cx="4413075" cy="557937"/>
            </a:xfrm>
            <a:prstGeom prst="rect">
              <a:avLst/>
            </a:prstGeom>
            <a:noFill/>
          </p:spPr>
          <p:txBody>
            <a:bodyPr wrap="square" lIns="0" tIns="0" rIns="0" bIns="0" rtlCol="0">
              <a:spAutoFit/>
            </a:bodyPr>
            <a:lstStyle/>
            <a:p>
              <a:pPr algn="ctr"/>
              <a:r>
                <a:rPr lang="en-US" sz="1200" b="1">
                  <a:solidFill>
                    <a:srgbClr val="414042"/>
                  </a:solidFill>
                  <a:latin typeface="Amazon Ember" charset="0"/>
                  <a:cs typeface="Amazon Ember" charset="0"/>
                </a:rPr>
                <a:t>Database Tier –</a:t>
              </a:r>
            </a:p>
            <a:p>
              <a:pPr algn="ctr"/>
              <a:r>
                <a:rPr lang="en-US" sz="1200" b="1">
                  <a:solidFill>
                    <a:srgbClr val="414042"/>
                  </a:solidFill>
                  <a:latin typeface="Amazon Ember" charset="0"/>
                  <a:cs typeface="Amazon Ember" charset="0"/>
                </a:rPr>
                <a:t>8 CPUs, 32-GB memory, 5-TB storage,</a:t>
              </a:r>
            </a:p>
            <a:p>
              <a:pPr algn="ctr"/>
              <a:r>
                <a:rPr lang="en-US" sz="1200" b="1">
                  <a:solidFill>
                    <a:srgbClr val="414042"/>
                  </a:solidFill>
                  <a:latin typeface="Amazon Ember" charset="0"/>
                  <a:cs typeface="Amazon Ember" charset="0"/>
                </a:rPr>
                <a:t>MS Windows, SQL Server SE</a:t>
              </a:r>
            </a:p>
          </p:txBody>
        </p:sp>
        <p:pic>
          <p:nvPicPr>
            <p:cNvPr id="29" name="Picture 28">
              <a:extLst>
                <a:ext uri="{FF2B5EF4-FFF2-40B4-BE49-F238E27FC236}">
                  <a16:creationId xmlns:a16="http://schemas.microsoft.com/office/drawing/2014/main" id="{EED74433-983B-3345-A073-7DD0E4F650F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10058" y="5032166"/>
              <a:ext cx="529721" cy="731520"/>
            </a:xfrm>
            <a:prstGeom prst="rect">
              <a:avLst/>
            </a:prstGeom>
          </p:spPr>
        </p:pic>
        <p:cxnSp>
          <p:nvCxnSpPr>
            <p:cNvPr id="30" name="Straight Connector 29">
              <a:extLst>
                <a:ext uri="{FF2B5EF4-FFF2-40B4-BE49-F238E27FC236}">
                  <a16:creationId xmlns:a16="http://schemas.microsoft.com/office/drawing/2014/main" id="{3FC1DD6A-A0A8-894B-BF88-2C64452422D7}"/>
                </a:ext>
              </a:extLst>
            </p:cNvPr>
            <p:cNvCxnSpPr>
              <a:cxnSpLocks/>
            </p:cNvCxnSpPr>
            <p:nvPr/>
          </p:nvCxnSpPr>
          <p:spPr>
            <a:xfrm flipH="1">
              <a:off x="8605038" y="4588118"/>
              <a:ext cx="2237482" cy="1"/>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1" name="Straight Connector 30">
              <a:extLst>
                <a:ext uri="{FF2B5EF4-FFF2-40B4-BE49-F238E27FC236}">
                  <a16:creationId xmlns:a16="http://schemas.microsoft.com/office/drawing/2014/main" id="{4504FAAC-8576-0340-A2D6-5D4739DEAD20}"/>
                </a:ext>
              </a:extLst>
            </p:cNvPr>
            <p:cNvCxnSpPr>
              <a:cxnSpLocks/>
              <a:stCxn id="29" idx="0"/>
            </p:cNvCxnSpPr>
            <p:nvPr/>
          </p:nvCxnSpPr>
          <p:spPr>
            <a:xfrm flipV="1">
              <a:off x="9674918" y="4584284"/>
              <a:ext cx="0" cy="447882"/>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2" name="Straight Connector 31">
              <a:extLst>
                <a:ext uri="{FF2B5EF4-FFF2-40B4-BE49-F238E27FC236}">
                  <a16:creationId xmlns:a16="http://schemas.microsoft.com/office/drawing/2014/main" id="{F48AEB1D-4821-5A4D-8B34-452C9731E859}"/>
                </a:ext>
              </a:extLst>
            </p:cNvPr>
            <p:cNvCxnSpPr>
              <a:cxnSpLocks/>
            </p:cNvCxnSpPr>
            <p:nvPr/>
          </p:nvCxnSpPr>
          <p:spPr>
            <a:xfrm flipH="1">
              <a:off x="8605040" y="3077880"/>
              <a:ext cx="2237481"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3" name="Straight Connector 32">
              <a:extLst>
                <a:ext uri="{FF2B5EF4-FFF2-40B4-BE49-F238E27FC236}">
                  <a16:creationId xmlns:a16="http://schemas.microsoft.com/office/drawing/2014/main" id="{5D0F57D2-F759-2E4C-8550-D69028CD6E23}"/>
                </a:ext>
              </a:extLst>
            </p:cNvPr>
            <p:cNvCxnSpPr>
              <a:cxnSpLocks/>
              <a:stCxn id="21" idx="0"/>
            </p:cNvCxnSpPr>
            <p:nvPr/>
          </p:nvCxnSpPr>
          <p:spPr>
            <a:xfrm flipV="1">
              <a:off x="9733357" y="3077880"/>
              <a:ext cx="0" cy="261692"/>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pic>
          <p:nvPicPr>
            <p:cNvPr id="34" name="Picture 33">
              <a:extLst>
                <a:ext uri="{FF2B5EF4-FFF2-40B4-BE49-F238E27FC236}">
                  <a16:creationId xmlns:a16="http://schemas.microsoft.com/office/drawing/2014/main" id="{A3B0AB24-0F06-D348-81A3-5C3C10C8467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447723" y="1221556"/>
              <a:ext cx="502289" cy="496614"/>
            </a:xfrm>
            <a:prstGeom prst="rect">
              <a:avLst/>
            </a:prstGeom>
          </p:spPr>
        </p:pic>
        <p:sp>
          <p:nvSpPr>
            <p:cNvPr id="35" name="Rounded Rectangle 34">
              <a:extLst>
                <a:ext uri="{FF2B5EF4-FFF2-40B4-BE49-F238E27FC236}">
                  <a16:creationId xmlns:a16="http://schemas.microsoft.com/office/drawing/2014/main" id="{B0755147-427B-6142-88AB-1B0E1E505423}"/>
                </a:ext>
              </a:extLst>
            </p:cNvPr>
            <p:cNvSpPr/>
            <p:nvPr/>
          </p:nvSpPr>
          <p:spPr>
            <a:xfrm>
              <a:off x="7595113" y="1737515"/>
              <a:ext cx="4083839" cy="4920462"/>
            </a:xfrm>
            <a:prstGeom prst="roundRect">
              <a:avLst/>
            </a:pr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6" name="Rectangle 35">
            <a:extLst>
              <a:ext uri="{FF2B5EF4-FFF2-40B4-BE49-F238E27FC236}">
                <a16:creationId xmlns:a16="http://schemas.microsoft.com/office/drawing/2014/main" id="{D847B968-79D0-EB4F-B491-09C6C984F6BA}"/>
              </a:ext>
            </a:extLst>
          </p:cNvPr>
          <p:cNvSpPr/>
          <p:nvPr/>
        </p:nvSpPr>
        <p:spPr>
          <a:xfrm>
            <a:off x="3499970" y="2915939"/>
            <a:ext cx="3293329" cy="2092881"/>
          </a:xfrm>
          <a:prstGeom prst="rect">
            <a:avLst/>
          </a:prstGeom>
          <a:solidFill>
            <a:schemeClr val="bg1">
              <a:alpha val="89000"/>
            </a:schemeClr>
          </a:solidFill>
        </p:spPr>
        <p:txBody>
          <a:bodyPr wrap="square">
            <a:spAutoFit/>
          </a:bodyPr>
          <a:lstStyle/>
          <a:p>
            <a:pPr marL="0" lvl="1"/>
            <a:r>
              <a:rPr lang="en-US" b="1">
                <a:solidFill>
                  <a:schemeClr val="accent2">
                    <a:lumMod val="75000"/>
                  </a:schemeClr>
                </a:solidFill>
                <a:latin typeface="Amazon Ember" panose="02000000000000000000" pitchFamily="2" charset="0"/>
                <a:ea typeface="Amazon Ember" panose="02000000000000000000" pitchFamily="2" charset="0"/>
                <a:cs typeface="Amazon Ember" panose="020B0603020204020204" pitchFamily="34" charset="0"/>
              </a:rPr>
              <a:t>Application Tier:</a:t>
            </a:r>
          </a:p>
          <a:p>
            <a:pPr marL="571500" lvl="2" indent="-342900">
              <a:buFont typeface="Arial" panose="020B0604020202020204" pitchFamily="34" charset="0"/>
              <a:buChar char="•"/>
            </a:pPr>
            <a:r>
              <a:rPr lang="en-US" sz="1400">
                <a:solidFill>
                  <a:schemeClr val="tx1">
                    <a:lumMod val="75000"/>
                    <a:lumOff val="25000"/>
                  </a:schemeClr>
                </a:solidFill>
                <a:latin typeface="Amazon Ember" panose="02000000000000000000" pitchFamily="2" charset="0"/>
                <a:ea typeface="Amazon Ember" panose="02000000000000000000" pitchFamily="2" charset="0"/>
                <a:cs typeface="Amazon Ember" panose="020B0603020204020204" pitchFamily="34" charset="0"/>
              </a:rPr>
              <a:t>Two physical servers (Four CPUs / 16-GB memory)</a:t>
            </a:r>
          </a:p>
          <a:p>
            <a:pPr marL="571500" lvl="2" indent="-342900">
              <a:buFont typeface="Arial" panose="020B0604020202020204" pitchFamily="34" charset="0"/>
              <a:buChar char="•"/>
            </a:pPr>
            <a:r>
              <a:rPr lang="en-US" sz="1400">
                <a:solidFill>
                  <a:schemeClr val="tx1">
                    <a:lumMod val="75000"/>
                    <a:lumOff val="25000"/>
                  </a:schemeClr>
                </a:solidFill>
                <a:latin typeface="Amazon Ember" panose="02000000000000000000" pitchFamily="2" charset="0"/>
                <a:ea typeface="Amazon Ember" panose="02000000000000000000" pitchFamily="2" charset="0"/>
                <a:cs typeface="Amazon Ember" panose="020B0603020204020204" pitchFamily="34" charset="0"/>
              </a:rPr>
              <a:t>Microsoft Windows 2016 Base with </a:t>
            </a:r>
            <a:r>
              <a:rPr lang="en-US" altLang="zh-CN" sz="1400">
                <a:solidFill>
                  <a:schemeClr val="tx1">
                    <a:lumMod val="75000"/>
                    <a:lumOff val="25000"/>
                  </a:schemeClr>
                </a:solidFill>
                <a:latin typeface="Amazon Ember" panose="02000000000000000000" pitchFamily="2" charset="0"/>
                <a:ea typeface="Amazon Ember" panose="02000000000000000000" pitchFamily="2" charset="0"/>
                <a:cs typeface="Amazon Ember" panose="020B0603020204020204" pitchFamily="34" charset="0"/>
              </a:rPr>
              <a:t>Internet Information Services (IIS)</a:t>
            </a:r>
            <a:endParaRPr lang="en-US" sz="1400">
              <a:solidFill>
                <a:schemeClr val="tx1">
                  <a:lumMod val="75000"/>
                  <a:lumOff val="25000"/>
                </a:schemeClr>
              </a:solidFill>
              <a:latin typeface="Amazon Ember" panose="02000000000000000000" pitchFamily="2" charset="0"/>
              <a:ea typeface="Amazon Ember" panose="02000000000000000000" pitchFamily="2" charset="0"/>
              <a:cs typeface="Amazon Ember" panose="020B0603020204020204" pitchFamily="34" charset="0"/>
            </a:endParaRPr>
          </a:p>
          <a:p>
            <a:pPr marL="571500" lvl="2" indent="-342900">
              <a:buFont typeface="Arial" panose="020B0604020202020204" pitchFamily="34" charset="0"/>
              <a:buChar char="•"/>
            </a:pPr>
            <a:r>
              <a:rPr lang="en-US" sz="1400">
                <a:solidFill>
                  <a:schemeClr val="tx1">
                    <a:lumMod val="75000"/>
                    <a:lumOff val="25000"/>
                  </a:schemeClr>
                </a:solidFill>
                <a:latin typeface="Amazon Ember" panose="02000000000000000000" pitchFamily="2" charset="0"/>
                <a:ea typeface="Amazon Ember" panose="02000000000000000000" pitchFamily="2" charset="0"/>
                <a:cs typeface="Amazon Ember" panose="020B0603020204020204" pitchFamily="34" charset="0"/>
              </a:rPr>
              <a:t>High Availability Proxy load balancer used to balance traffic between app servers</a:t>
            </a:r>
          </a:p>
        </p:txBody>
      </p:sp>
      <p:sp>
        <p:nvSpPr>
          <p:cNvPr id="37" name="Rectangle 36">
            <a:extLst>
              <a:ext uri="{FF2B5EF4-FFF2-40B4-BE49-F238E27FC236}">
                <a16:creationId xmlns:a16="http://schemas.microsoft.com/office/drawing/2014/main" id="{3A26D798-F9E2-2C48-A252-6E1327BDC20B}"/>
              </a:ext>
            </a:extLst>
          </p:cNvPr>
          <p:cNvSpPr/>
          <p:nvPr/>
        </p:nvSpPr>
        <p:spPr>
          <a:xfrm>
            <a:off x="146618" y="1389808"/>
            <a:ext cx="3383354" cy="2446824"/>
          </a:xfrm>
          <a:prstGeom prst="rect">
            <a:avLst/>
          </a:prstGeom>
          <a:solidFill>
            <a:schemeClr val="bg1">
              <a:alpha val="89000"/>
            </a:schemeClr>
          </a:solidFill>
        </p:spPr>
        <p:txBody>
          <a:bodyPr wrap="square">
            <a:spAutoFit/>
          </a:bodyPr>
          <a:lstStyle/>
          <a:p>
            <a:pPr marL="57150" lvl="1"/>
            <a:r>
              <a:rPr lang="en-US" b="1">
                <a:solidFill>
                  <a:schemeClr val="accent2">
                    <a:lumMod val="75000"/>
                  </a:schemeClr>
                </a:solidFill>
                <a:latin typeface="Amazon Ember" panose="02000000000000000000" pitchFamily="2" charset="0"/>
                <a:ea typeface="Amazon Ember" panose="02000000000000000000" pitchFamily="2" charset="0"/>
                <a:cs typeface="Amazon Ember" panose="020B0603020204020204" pitchFamily="34" charset="0"/>
              </a:rPr>
              <a:t>Web Tier:</a:t>
            </a:r>
          </a:p>
          <a:p>
            <a:pPr marL="571500" lvl="2" indent="-342900">
              <a:buFont typeface="Arial" panose="020B0604020202020204" pitchFamily="34" charset="0"/>
              <a:buChar char="•"/>
            </a:pPr>
            <a:r>
              <a:rPr lang="en-US" sz="1500">
                <a:solidFill>
                  <a:schemeClr val="tx1">
                    <a:lumMod val="75000"/>
                    <a:lumOff val="25000"/>
                  </a:schemeClr>
                </a:solidFill>
                <a:latin typeface="Amazon Ember" panose="02000000000000000000" pitchFamily="2" charset="0"/>
                <a:ea typeface="Amazon Ember" panose="02000000000000000000" pitchFamily="2" charset="0"/>
                <a:cs typeface="Amazon Ember" panose="020B0603020204020204" pitchFamily="34" charset="0"/>
              </a:rPr>
              <a:t>Two physical servers (Two CPUs / 4-GB memory)</a:t>
            </a:r>
          </a:p>
          <a:p>
            <a:pPr marL="571500" lvl="2" indent="-342900">
              <a:buFont typeface="Arial" panose="020B0604020202020204" pitchFamily="34" charset="0"/>
              <a:buChar char="•"/>
            </a:pPr>
            <a:r>
              <a:rPr lang="en-US" sz="1500">
                <a:solidFill>
                  <a:schemeClr val="tx1">
                    <a:lumMod val="75000"/>
                    <a:lumOff val="25000"/>
                  </a:schemeClr>
                </a:solidFill>
                <a:latin typeface="Amazon Ember" panose="02000000000000000000" pitchFamily="2" charset="0"/>
                <a:ea typeface="Amazon Ember" panose="02000000000000000000" pitchFamily="2" charset="0"/>
                <a:cs typeface="Amazon Ember" panose="020B0603020204020204" pitchFamily="34" charset="0"/>
              </a:rPr>
              <a:t>Microsoft Windows </a:t>
            </a:r>
            <a:r>
              <a:rPr lang="en-US" altLang="zh-CN" sz="1500">
                <a:solidFill>
                  <a:schemeClr val="tx1">
                    <a:lumMod val="75000"/>
                    <a:lumOff val="25000"/>
                  </a:schemeClr>
                </a:solidFill>
                <a:latin typeface="Amazon Ember" panose="02000000000000000000" pitchFamily="2" charset="0"/>
                <a:ea typeface="Amazon Ember" panose="02000000000000000000" pitchFamily="2" charset="0"/>
                <a:cs typeface="Amazon Ember" panose="020B0603020204020204" pitchFamily="34" charset="0"/>
              </a:rPr>
              <a:t>2016</a:t>
            </a:r>
            <a:r>
              <a:rPr lang="zh-CN" altLang="en-US" sz="1500">
                <a:solidFill>
                  <a:schemeClr val="tx1">
                    <a:lumMod val="75000"/>
                    <a:lumOff val="25000"/>
                  </a:schemeClr>
                </a:solidFill>
                <a:latin typeface="Amazon Ember" panose="02000000000000000000" pitchFamily="2" charset="0"/>
                <a:cs typeface="Amazon Ember" panose="020B0603020204020204" pitchFamily="34" charset="0"/>
              </a:rPr>
              <a:t> </a:t>
            </a:r>
            <a:r>
              <a:rPr lang="en-US" altLang="zh-CN" sz="1500">
                <a:solidFill>
                  <a:schemeClr val="tx1">
                    <a:lumMod val="75000"/>
                    <a:lumOff val="25000"/>
                  </a:schemeClr>
                </a:solidFill>
                <a:latin typeface="Amazon Ember" panose="02000000000000000000" pitchFamily="2" charset="0"/>
                <a:ea typeface="Amazon Ember" panose="02000000000000000000" pitchFamily="2" charset="0"/>
                <a:cs typeface="Amazon Ember" panose="020B0603020204020204" pitchFamily="34" charset="0"/>
              </a:rPr>
              <a:t>Base with Internet Information Services (IIS)</a:t>
            </a:r>
          </a:p>
          <a:p>
            <a:pPr marL="571500" lvl="2" indent="-342900">
              <a:buFont typeface="Arial" panose="020B0604020202020204" pitchFamily="34" charset="0"/>
              <a:buChar char="•"/>
            </a:pPr>
            <a:r>
              <a:rPr lang="en-US" sz="1500">
                <a:solidFill>
                  <a:schemeClr val="tx1">
                    <a:lumMod val="75000"/>
                    <a:lumOff val="25000"/>
                  </a:schemeClr>
                </a:solidFill>
                <a:latin typeface="Amazon Ember" panose="02000000000000000000" pitchFamily="2" charset="0"/>
                <a:ea typeface="Amazon Ember" panose="02000000000000000000" pitchFamily="2" charset="0"/>
                <a:cs typeface="Amazon Ember" panose="020B0603020204020204" pitchFamily="34" charset="0"/>
              </a:rPr>
              <a:t>High Availability Proxy load balancer used to balance traffic between the web servers</a:t>
            </a:r>
          </a:p>
        </p:txBody>
      </p:sp>
      <p:sp>
        <p:nvSpPr>
          <p:cNvPr id="12" name="Rectangle 11">
            <a:extLst>
              <a:ext uri="{FF2B5EF4-FFF2-40B4-BE49-F238E27FC236}">
                <a16:creationId xmlns:a16="http://schemas.microsoft.com/office/drawing/2014/main" id="{B0F87889-891C-A749-BB7C-DEF354289B1A}"/>
              </a:ext>
            </a:extLst>
          </p:cNvPr>
          <p:cNvSpPr/>
          <p:nvPr/>
        </p:nvSpPr>
        <p:spPr>
          <a:xfrm>
            <a:off x="82498" y="3885776"/>
            <a:ext cx="3447474" cy="2677656"/>
          </a:xfrm>
          <a:prstGeom prst="rect">
            <a:avLst/>
          </a:prstGeom>
          <a:solidFill>
            <a:schemeClr val="bg1">
              <a:alpha val="89000"/>
            </a:schemeClr>
          </a:solidFill>
        </p:spPr>
        <p:txBody>
          <a:bodyPr wrap="square">
            <a:spAutoFit/>
          </a:bodyPr>
          <a:lstStyle/>
          <a:p>
            <a:pPr marL="0" lvl="1"/>
            <a:r>
              <a:rPr lang="en-US" b="1">
                <a:solidFill>
                  <a:schemeClr val="accent2">
                    <a:lumMod val="75000"/>
                  </a:schemeClr>
                </a:solidFill>
                <a:latin typeface="Amazon Ember" panose="02000000000000000000" pitchFamily="2" charset="0"/>
                <a:ea typeface="Amazon Ember" panose="02000000000000000000" pitchFamily="2" charset="0"/>
                <a:cs typeface="Amazon Ember" panose="020B0603020204020204" pitchFamily="34" charset="0"/>
              </a:rPr>
              <a:t>Database Tier:</a:t>
            </a:r>
          </a:p>
          <a:p>
            <a:pPr marL="571500" lvl="2" indent="-342900">
              <a:buFont typeface="Arial" panose="020B0604020202020204" pitchFamily="34" charset="0"/>
              <a:buChar char="•"/>
            </a:pPr>
            <a:r>
              <a:rPr lang="en-US" sz="1500">
                <a:solidFill>
                  <a:schemeClr val="tx1">
                    <a:lumMod val="75000"/>
                    <a:lumOff val="25000"/>
                  </a:schemeClr>
                </a:solidFill>
                <a:latin typeface="Amazon Ember" panose="02000000000000000000" pitchFamily="2" charset="0"/>
                <a:ea typeface="Amazon Ember" panose="02000000000000000000" pitchFamily="2" charset="0"/>
                <a:cs typeface="Amazon Ember" panose="020B0603020204020204" pitchFamily="34" charset="0"/>
              </a:rPr>
              <a:t>One physical server (Eight CPUs / 32-GB memory / 5-TB storage)</a:t>
            </a:r>
          </a:p>
          <a:p>
            <a:pPr marL="571500" lvl="2" indent="-342900">
              <a:buFont typeface="Arial" panose="020B0604020202020204" pitchFamily="34" charset="0"/>
              <a:buChar char="•"/>
            </a:pPr>
            <a:r>
              <a:rPr lang="en-US" sz="1500">
                <a:solidFill>
                  <a:schemeClr val="tx1">
                    <a:lumMod val="75000"/>
                    <a:lumOff val="25000"/>
                  </a:schemeClr>
                </a:solidFill>
                <a:latin typeface="Amazon Ember" panose="02000000000000000000" pitchFamily="2" charset="0"/>
                <a:ea typeface="Amazon Ember" panose="02000000000000000000" pitchFamily="2" charset="0"/>
                <a:cs typeface="Amazon Ember" panose="020B0603020204020204" pitchFamily="34" charset="0"/>
              </a:rPr>
              <a:t>SQL Server Standard Edition with Microsoft Windows 2016 Base</a:t>
            </a:r>
          </a:p>
          <a:p>
            <a:pPr marL="571500" lvl="2" indent="-342900">
              <a:buFont typeface="Arial" panose="020B0604020202020204" pitchFamily="34" charset="0"/>
              <a:buChar char="•"/>
            </a:pPr>
            <a:r>
              <a:rPr lang="en-US" sz="1500">
                <a:solidFill>
                  <a:schemeClr val="tx1">
                    <a:lumMod val="75000"/>
                    <a:lumOff val="25000"/>
                  </a:schemeClr>
                </a:solidFill>
                <a:latin typeface="Amazon Ember" panose="02000000000000000000" pitchFamily="2" charset="0"/>
                <a:ea typeface="Amazon Ember" panose="02000000000000000000" pitchFamily="2" charset="0"/>
                <a:cs typeface="Amazon Ember" panose="020B0603020204020204" pitchFamily="34" charset="0"/>
              </a:rPr>
              <a:t>DBAs access and manage the database, but no RDMBS or advanced configuration is required.</a:t>
            </a:r>
          </a:p>
        </p:txBody>
      </p:sp>
      <p:sp>
        <p:nvSpPr>
          <p:cNvPr id="38" name="Rectangle 37">
            <a:extLst>
              <a:ext uri="{FF2B5EF4-FFF2-40B4-BE49-F238E27FC236}">
                <a16:creationId xmlns:a16="http://schemas.microsoft.com/office/drawing/2014/main" id="{6518B1CB-78C3-4717-8F3F-D72FD43AEE9F}"/>
              </a:ext>
            </a:extLst>
          </p:cNvPr>
          <p:cNvSpPr/>
          <p:nvPr/>
        </p:nvSpPr>
        <p:spPr>
          <a:xfrm>
            <a:off x="238539" y="6512560"/>
            <a:ext cx="3815301" cy="2383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359042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EB0BD9-433A-4CC2-8072-3517557DABE0}"/>
              </a:ext>
            </a:extLst>
          </p:cNvPr>
          <p:cNvSpPr>
            <a:spLocks noGrp="1"/>
          </p:cNvSpPr>
          <p:nvPr>
            <p:ph type="title"/>
          </p:nvPr>
        </p:nvSpPr>
        <p:spPr/>
        <p:txBody>
          <a:bodyPr/>
          <a:lstStyle/>
          <a:p>
            <a:r>
              <a:rPr lang="en-US"/>
              <a:t>Requirements</a:t>
            </a:r>
          </a:p>
        </p:txBody>
      </p:sp>
      <p:sp>
        <p:nvSpPr>
          <p:cNvPr id="3" name="Content Placeholder 2">
            <a:extLst>
              <a:ext uri="{FF2B5EF4-FFF2-40B4-BE49-F238E27FC236}">
                <a16:creationId xmlns:a16="http://schemas.microsoft.com/office/drawing/2014/main" id="{32AD8B51-5AC6-4915-9631-C15F82263178}"/>
              </a:ext>
            </a:extLst>
          </p:cNvPr>
          <p:cNvSpPr>
            <a:spLocks noGrp="1"/>
          </p:cNvSpPr>
          <p:nvPr>
            <p:ph idx="1"/>
          </p:nvPr>
        </p:nvSpPr>
        <p:spPr/>
        <p:txBody>
          <a:bodyPr>
            <a:normAutofit/>
          </a:bodyPr>
          <a:lstStyle/>
          <a:p>
            <a:pPr marL="0" indent="0">
              <a:buNone/>
            </a:pPr>
            <a:r>
              <a:rPr lang="en-US" sz="2400" b="1">
                <a:ea typeface="Amazon Ember" panose="02000000000000000000" pitchFamily="2" charset="0"/>
                <a:cs typeface="Amazon Ember Light" panose="020B0403020204020204" pitchFamily="34" charset="0"/>
              </a:rPr>
              <a:t>The Following are the requirements which fulfill the Medical Company need.</a:t>
            </a:r>
          </a:p>
          <a:p>
            <a:pPr marL="0" indent="0">
              <a:buNone/>
            </a:pPr>
            <a:endParaRPr lang="en-US" sz="2400" b="1">
              <a:ea typeface="Amazon Ember" panose="02000000000000000000" pitchFamily="2" charset="0"/>
              <a:cs typeface="Amazon Ember Light" panose="020B0403020204020204" pitchFamily="34" charset="0"/>
            </a:endParaRPr>
          </a:p>
          <a:p>
            <a:pPr marL="171450" indent="-171450">
              <a:buFont typeface="Arial" panose="020B0604020202020204" pitchFamily="34" charset="0"/>
              <a:buChar char="•"/>
            </a:pPr>
            <a:r>
              <a:rPr lang="en-US" sz="2400">
                <a:ea typeface="Amazon Ember" panose="02000000000000000000" pitchFamily="2" charset="0"/>
                <a:cs typeface="Amazon Ember Light" panose="020B0403020204020204" pitchFamily="34" charset="0"/>
              </a:rPr>
              <a:t>Access Management.</a:t>
            </a:r>
            <a:endParaRPr lang="en-US" sz="2400">
              <a:ea typeface="Amazon Ember" panose="02000000000000000000" pitchFamily="2" charset="0"/>
            </a:endParaRPr>
          </a:p>
          <a:p>
            <a:pPr marL="171450" indent="-171450">
              <a:buFont typeface="Arial" panose="020B0604020202020204" pitchFamily="34" charset="0"/>
              <a:buChar char="•"/>
            </a:pPr>
            <a:r>
              <a:rPr lang="en-US" sz="2400">
                <a:ea typeface="Amazon Ember" panose="02000000000000000000" pitchFamily="2" charset="0"/>
                <a:cs typeface="Amazon Ember Light" panose="020B0403020204020204" pitchFamily="34" charset="0"/>
              </a:rPr>
              <a:t>Compatible with different circumstances.</a:t>
            </a:r>
          </a:p>
          <a:p>
            <a:pPr marL="171450" indent="-171450">
              <a:buFont typeface="Arial" panose="020B0604020202020204" pitchFamily="34" charset="0"/>
              <a:buChar char="•"/>
            </a:pPr>
            <a:r>
              <a:rPr lang="en-US" sz="2400">
                <a:ea typeface="Amazon Ember" panose="02000000000000000000" pitchFamily="2" charset="0"/>
                <a:cs typeface="Amazon Ember Light" panose="020B0403020204020204" pitchFamily="34" charset="0"/>
              </a:rPr>
              <a:t>Can Handle, double load of current environment.</a:t>
            </a:r>
          </a:p>
          <a:p>
            <a:pPr marL="171450" indent="-171450">
              <a:buFont typeface="Arial" panose="020B0604020202020204" pitchFamily="34" charset="0"/>
              <a:buChar char="•"/>
            </a:pPr>
            <a:r>
              <a:rPr lang="en-US" sz="2400">
                <a:ea typeface="Amazon Ember" panose="02000000000000000000" pitchFamily="2" charset="0"/>
                <a:cs typeface="Amazon Ember Light" panose="020B0403020204020204" pitchFamily="34" charset="0"/>
              </a:rPr>
              <a:t>High Security of data.</a:t>
            </a:r>
          </a:p>
          <a:p>
            <a:pPr marL="171450" indent="-171450">
              <a:buFont typeface="Arial" panose="020B0604020202020204" pitchFamily="34" charset="0"/>
              <a:buChar char="•"/>
            </a:pPr>
            <a:r>
              <a:rPr lang="en-US" sz="2400">
                <a:ea typeface="Amazon Ember" panose="02000000000000000000" pitchFamily="2" charset="0"/>
                <a:cs typeface="Amazon Ember" panose="020B0603020204020204" pitchFamily="34" charset="0"/>
              </a:rPr>
              <a:t>Load balancers for web tier and application tier that must support HTTP, HTTPS, TCP protocols </a:t>
            </a:r>
            <a:r>
              <a:rPr lang="en-US" sz="2400">
                <a:ea typeface="Amazon Ember" panose="02000000000000000000" pitchFamily="2" charset="0"/>
              </a:rPr>
              <a:t>plans to move their application into AWS.</a:t>
            </a:r>
          </a:p>
          <a:p>
            <a:pPr marL="171450" lvl="0" indent="-171450">
              <a:lnSpc>
                <a:spcPct val="100000"/>
              </a:lnSpc>
              <a:spcBef>
                <a:spcPts val="0"/>
              </a:spcBef>
              <a:buFont typeface="Arial" panose="020B0604020202020204" pitchFamily="34" charset="0"/>
              <a:buChar char="•"/>
              <a:defRPr/>
            </a:pPr>
            <a:r>
              <a:rPr lang="en-US" sz="2400">
                <a:ea typeface="Amazon Ember" panose="02000000000000000000" pitchFamily="2" charset="0"/>
              </a:rPr>
              <a:t>Resilient Architecture (built for business continuity).</a:t>
            </a:r>
          </a:p>
          <a:p>
            <a:pPr marL="171450" lvl="0" indent="-171450">
              <a:lnSpc>
                <a:spcPct val="100000"/>
              </a:lnSpc>
              <a:spcBef>
                <a:spcPts val="0"/>
              </a:spcBef>
              <a:buFont typeface="Arial" panose="020B0604020202020204" pitchFamily="34" charset="0"/>
              <a:buChar char="•"/>
              <a:defRPr/>
            </a:pPr>
            <a:r>
              <a:rPr lang="en-US" sz="2400">
                <a:ea typeface="Amazon Ember" panose="02000000000000000000" pitchFamily="2" charset="0"/>
                <a:cs typeface="Amazon Ember Light" panose="020B0403020204020204" pitchFamily="34" charset="0"/>
              </a:rPr>
              <a:t>Configure auditing to track all user actions.</a:t>
            </a:r>
            <a:endParaRPr lang="en-US" sz="2400">
              <a:ea typeface="Amazon Ember" panose="02000000000000000000" pitchFamily="2" charset="0"/>
            </a:endParaRPr>
          </a:p>
          <a:p>
            <a:pPr marL="0" indent="0">
              <a:buNone/>
            </a:pPr>
            <a:endParaRPr lang="en-US"/>
          </a:p>
        </p:txBody>
      </p:sp>
      <p:sp>
        <p:nvSpPr>
          <p:cNvPr id="4" name="Slide Number Placeholder 3">
            <a:extLst>
              <a:ext uri="{FF2B5EF4-FFF2-40B4-BE49-F238E27FC236}">
                <a16:creationId xmlns:a16="http://schemas.microsoft.com/office/drawing/2014/main" id="{A9403C38-6C09-4E92-A659-0603102E14B1}"/>
              </a:ext>
            </a:extLst>
          </p:cNvPr>
          <p:cNvSpPr>
            <a:spLocks noGrp="1"/>
          </p:cNvSpPr>
          <p:nvPr>
            <p:ph type="sldNum" sz="quarter" idx="12"/>
          </p:nvPr>
        </p:nvSpPr>
        <p:spPr/>
        <p:txBody>
          <a:bodyPr/>
          <a:lstStyle/>
          <a:p>
            <a:fld id="{9FC43BFD-8FF7-A343-A8A6-E2338FCE8046}" type="slidenum">
              <a:rPr lang="en-US" smtClean="0"/>
              <a:pPr/>
              <a:t>6</a:t>
            </a:fld>
            <a:endParaRPr lang="en-US"/>
          </a:p>
        </p:txBody>
      </p:sp>
      <p:sp>
        <p:nvSpPr>
          <p:cNvPr id="5" name="Rectangle 4">
            <a:extLst>
              <a:ext uri="{FF2B5EF4-FFF2-40B4-BE49-F238E27FC236}">
                <a16:creationId xmlns:a16="http://schemas.microsoft.com/office/drawing/2014/main" id="{2CB3F2D6-02EC-4107-B4B3-D40AD1647931}"/>
              </a:ext>
            </a:extLst>
          </p:cNvPr>
          <p:cNvSpPr/>
          <p:nvPr/>
        </p:nvSpPr>
        <p:spPr>
          <a:xfrm>
            <a:off x="238539" y="6512560"/>
            <a:ext cx="3815301" cy="2383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245568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EB0BD9-433A-4CC2-8072-3517557DABE0}"/>
              </a:ext>
            </a:extLst>
          </p:cNvPr>
          <p:cNvSpPr>
            <a:spLocks noGrp="1"/>
          </p:cNvSpPr>
          <p:nvPr>
            <p:ph type="title"/>
          </p:nvPr>
        </p:nvSpPr>
        <p:spPr/>
        <p:txBody>
          <a:bodyPr/>
          <a:lstStyle/>
          <a:p>
            <a:r>
              <a:rPr lang="en-US"/>
              <a:t>Services Used</a:t>
            </a:r>
          </a:p>
        </p:txBody>
      </p:sp>
      <p:sp>
        <p:nvSpPr>
          <p:cNvPr id="3" name="Content Placeholder 2">
            <a:extLst>
              <a:ext uri="{FF2B5EF4-FFF2-40B4-BE49-F238E27FC236}">
                <a16:creationId xmlns:a16="http://schemas.microsoft.com/office/drawing/2014/main" id="{32AD8B51-5AC6-4915-9631-C15F82263178}"/>
              </a:ext>
            </a:extLst>
          </p:cNvPr>
          <p:cNvSpPr>
            <a:spLocks noGrp="1"/>
          </p:cNvSpPr>
          <p:nvPr>
            <p:ph idx="1"/>
          </p:nvPr>
        </p:nvSpPr>
        <p:spPr>
          <a:xfrm>
            <a:off x="238539" y="1384744"/>
            <a:ext cx="9554818" cy="5154168"/>
          </a:xfrm>
        </p:spPr>
        <p:txBody>
          <a:bodyPr>
            <a:normAutofit/>
          </a:bodyPr>
          <a:lstStyle/>
          <a:p>
            <a:r>
              <a:rPr lang="en-US" sz="2400" b="1"/>
              <a:t>EC2</a:t>
            </a:r>
            <a:r>
              <a:rPr lang="en-US" b="1"/>
              <a:t>- </a:t>
            </a:r>
            <a:r>
              <a:rPr lang="en-US" sz="2200"/>
              <a:t>Amazon Elastic Compute Cloud  is a web service that provides secure, resizable compute capacity in the cloud. </a:t>
            </a:r>
          </a:p>
          <a:p>
            <a:pPr marL="0" indent="0">
              <a:buNone/>
            </a:pPr>
            <a:endParaRPr lang="en-US" sz="2200"/>
          </a:p>
          <a:p>
            <a:r>
              <a:rPr lang="en-US" sz="2400" b="1"/>
              <a:t>IAM- </a:t>
            </a:r>
            <a:r>
              <a:rPr lang="en-US" sz="2200"/>
              <a:t>AWS Identity and Access Management  enables you to manage access to AWS services and resources securely. </a:t>
            </a:r>
          </a:p>
          <a:p>
            <a:endParaRPr lang="en-US" sz="2200"/>
          </a:p>
          <a:p>
            <a:r>
              <a:rPr lang="en-US" sz="2400" b="1"/>
              <a:t>RDS-</a:t>
            </a:r>
            <a:r>
              <a:rPr lang="en-US"/>
              <a:t> </a:t>
            </a:r>
            <a:r>
              <a:rPr lang="en-US" sz="2200"/>
              <a:t>Amazon Relational Database Service  makes it easy to set up, operate, and scale a relational database in the cloud. </a:t>
            </a:r>
          </a:p>
          <a:p>
            <a:endParaRPr lang="en-US" sz="2200"/>
          </a:p>
          <a:p>
            <a:r>
              <a:rPr lang="en-US" sz="2400" b="1"/>
              <a:t>VPC</a:t>
            </a:r>
            <a:r>
              <a:rPr lang="en-US" sz="2400"/>
              <a:t>-</a:t>
            </a:r>
            <a:r>
              <a:rPr lang="en-US"/>
              <a:t> </a:t>
            </a:r>
            <a:r>
              <a:rPr lang="en-US" sz="2200"/>
              <a:t>Amazon Virtual Private Cloud is a service that lets you launch AWS resources in a logically isolated virtual network that you define. </a:t>
            </a:r>
            <a:endParaRPr lang="en-US"/>
          </a:p>
          <a:p>
            <a:pPr marL="0" indent="0">
              <a:buNone/>
            </a:pPr>
            <a:endParaRPr lang="en-US"/>
          </a:p>
          <a:p>
            <a:pPr marL="0" indent="0">
              <a:buNone/>
            </a:pPr>
            <a:endParaRPr lang="en-US"/>
          </a:p>
        </p:txBody>
      </p:sp>
      <p:sp>
        <p:nvSpPr>
          <p:cNvPr id="4" name="Slide Number Placeholder 3">
            <a:extLst>
              <a:ext uri="{FF2B5EF4-FFF2-40B4-BE49-F238E27FC236}">
                <a16:creationId xmlns:a16="http://schemas.microsoft.com/office/drawing/2014/main" id="{A9403C38-6C09-4E92-A659-0603102E14B1}"/>
              </a:ext>
            </a:extLst>
          </p:cNvPr>
          <p:cNvSpPr>
            <a:spLocks noGrp="1"/>
          </p:cNvSpPr>
          <p:nvPr>
            <p:ph type="sldNum" sz="quarter" idx="12"/>
          </p:nvPr>
        </p:nvSpPr>
        <p:spPr/>
        <p:txBody>
          <a:bodyPr/>
          <a:lstStyle/>
          <a:p>
            <a:fld id="{9FC43BFD-8FF7-A343-A8A6-E2338FCE8046}" type="slidenum">
              <a:rPr lang="en-US" smtClean="0"/>
              <a:pPr/>
              <a:t>7</a:t>
            </a:fld>
            <a:endParaRPr lang="en-US"/>
          </a:p>
        </p:txBody>
      </p:sp>
      <p:pic>
        <p:nvPicPr>
          <p:cNvPr id="15" name="Graphic 5">
            <a:extLst>
              <a:ext uri="{FF2B5EF4-FFF2-40B4-BE49-F238E27FC236}">
                <a16:creationId xmlns:a16="http://schemas.microsoft.com/office/drawing/2014/main" id="{3870964D-EA00-624E-B3C5-AF3A09B130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57729" y="1454954"/>
            <a:ext cx="589830" cy="589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Graphic 19">
            <a:extLst>
              <a:ext uri="{FF2B5EF4-FFF2-40B4-BE49-F238E27FC236}">
                <a16:creationId xmlns:a16="http://schemas.microsoft.com/office/drawing/2014/main" id="{F7B67AAF-F1C1-E94F-A17E-7C1C4AFE9E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57729" y="2610843"/>
            <a:ext cx="589830" cy="589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Graphic 13">
            <a:extLst>
              <a:ext uri="{FF2B5EF4-FFF2-40B4-BE49-F238E27FC236}">
                <a16:creationId xmlns:a16="http://schemas.microsoft.com/office/drawing/2014/main" id="{53C65D14-3CDD-4D98-92FD-1DBF15FABEC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57730" y="5200461"/>
            <a:ext cx="604208" cy="6042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Graphic 6">
            <a:extLst>
              <a:ext uri="{FF2B5EF4-FFF2-40B4-BE49-F238E27FC236}">
                <a16:creationId xmlns:a16="http://schemas.microsoft.com/office/drawing/2014/main" id="{463AAFC0-723F-324A-ACFB-3CDDE9CF792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57729" y="3819567"/>
            <a:ext cx="604209" cy="6042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8">
            <a:extLst>
              <a:ext uri="{FF2B5EF4-FFF2-40B4-BE49-F238E27FC236}">
                <a16:creationId xmlns:a16="http://schemas.microsoft.com/office/drawing/2014/main" id="{92F59326-CB90-4288-93CE-B55C99E2F31F}"/>
              </a:ext>
            </a:extLst>
          </p:cNvPr>
          <p:cNvSpPr/>
          <p:nvPr/>
        </p:nvSpPr>
        <p:spPr>
          <a:xfrm>
            <a:off x="238539" y="6512560"/>
            <a:ext cx="3815301" cy="2383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220039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1FF497-3409-D04C-A937-20F513E3E5DD}"/>
              </a:ext>
            </a:extLst>
          </p:cNvPr>
          <p:cNvSpPr>
            <a:spLocks noGrp="1"/>
          </p:cNvSpPr>
          <p:nvPr>
            <p:ph type="title"/>
          </p:nvPr>
        </p:nvSpPr>
        <p:spPr/>
        <p:txBody>
          <a:bodyPr/>
          <a:lstStyle/>
          <a:p>
            <a:r>
              <a:rPr lang="en-US"/>
              <a:t>Services Used</a:t>
            </a:r>
          </a:p>
        </p:txBody>
      </p:sp>
      <p:sp>
        <p:nvSpPr>
          <p:cNvPr id="3" name="Content Placeholder 2">
            <a:extLst>
              <a:ext uri="{FF2B5EF4-FFF2-40B4-BE49-F238E27FC236}">
                <a16:creationId xmlns:a16="http://schemas.microsoft.com/office/drawing/2014/main" id="{114E6EB8-83FD-5C49-ACD3-A67FD4640BD7}"/>
              </a:ext>
            </a:extLst>
          </p:cNvPr>
          <p:cNvSpPr>
            <a:spLocks noGrp="1"/>
          </p:cNvSpPr>
          <p:nvPr>
            <p:ph idx="1"/>
          </p:nvPr>
        </p:nvSpPr>
        <p:spPr>
          <a:xfrm>
            <a:off x="238539" y="1440305"/>
            <a:ext cx="10375032" cy="4913308"/>
          </a:xfrm>
        </p:spPr>
        <p:txBody>
          <a:bodyPr>
            <a:normAutofit lnSpcReduction="10000"/>
          </a:bodyPr>
          <a:lstStyle/>
          <a:p>
            <a:r>
              <a:rPr lang="en-US" sz="2400" b="1"/>
              <a:t>Route 53- </a:t>
            </a:r>
            <a:r>
              <a:rPr lang="en-US" sz="2200"/>
              <a:t>Amazon Route 53 is a highly available and scalable cloud Domain Name System (DNS) web service. </a:t>
            </a:r>
          </a:p>
          <a:p>
            <a:pPr marL="0" indent="0">
              <a:buNone/>
            </a:pPr>
            <a:endParaRPr lang="en-US" sz="2200"/>
          </a:p>
          <a:p>
            <a:r>
              <a:rPr lang="en-US" sz="2400" b="1"/>
              <a:t>Auto Scaling- </a:t>
            </a:r>
            <a:r>
              <a:rPr lang="en-US" sz="2200"/>
              <a:t>AWS Auto Scaling monitors your applications and automatically adjusts capacity to maintain steady, predictable performance at the lowest possible cost. </a:t>
            </a:r>
          </a:p>
          <a:p>
            <a:pPr marL="0" indent="0">
              <a:buNone/>
            </a:pPr>
            <a:endParaRPr lang="en-US" sz="2200"/>
          </a:p>
          <a:p>
            <a:r>
              <a:rPr lang="en-US" sz="2400" b="1"/>
              <a:t>Elastic Load Balancer- </a:t>
            </a:r>
            <a:r>
              <a:rPr lang="en-US" sz="2200"/>
              <a:t>Elastic Load Balancing automatically distributes incoming application traffic across multiple targets, such as Amazon EC2 instances, containers, IP addresses, Lambda functions, and virtual appliances. </a:t>
            </a:r>
          </a:p>
          <a:p>
            <a:pPr marL="0" indent="0">
              <a:buNone/>
            </a:pPr>
            <a:endParaRPr lang="en-US" sz="2200"/>
          </a:p>
          <a:p>
            <a:r>
              <a:rPr lang="en-US" sz="2400" b="1"/>
              <a:t>AWS Lambda- </a:t>
            </a:r>
            <a:r>
              <a:rPr lang="en-US" sz="2200"/>
              <a:t>AWS Lambda is a serverless compute service that lets you run code without provisioning or managing servers, creating workload-aware cluster scaling logic, maintaining event integrations, or managing runtimes. </a:t>
            </a:r>
          </a:p>
        </p:txBody>
      </p:sp>
      <p:sp>
        <p:nvSpPr>
          <p:cNvPr id="4" name="Slide Number Placeholder 3">
            <a:extLst>
              <a:ext uri="{FF2B5EF4-FFF2-40B4-BE49-F238E27FC236}">
                <a16:creationId xmlns:a16="http://schemas.microsoft.com/office/drawing/2014/main" id="{4C6674D5-EB34-B04D-9913-5E330B1C5AC2}"/>
              </a:ext>
            </a:extLst>
          </p:cNvPr>
          <p:cNvSpPr>
            <a:spLocks noGrp="1"/>
          </p:cNvSpPr>
          <p:nvPr>
            <p:ph type="sldNum" sz="quarter" idx="12"/>
          </p:nvPr>
        </p:nvSpPr>
        <p:spPr/>
        <p:txBody>
          <a:bodyPr/>
          <a:lstStyle/>
          <a:p>
            <a:fld id="{9FC43BFD-8FF7-A343-A8A6-E2338FCE8046}" type="slidenum">
              <a:rPr lang="en-US" smtClean="0"/>
              <a:pPr/>
              <a:t>8</a:t>
            </a:fld>
            <a:endParaRPr lang="en-US"/>
          </a:p>
        </p:txBody>
      </p:sp>
      <p:pic>
        <p:nvPicPr>
          <p:cNvPr id="5" name="Graphic 21">
            <a:extLst>
              <a:ext uri="{FF2B5EF4-FFF2-40B4-BE49-F238E27FC236}">
                <a16:creationId xmlns:a16="http://schemas.microsoft.com/office/drawing/2014/main" id="{1F212FF4-3F0E-4D4B-8503-948C7EB9C7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28260" y="1440305"/>
            <a:ext cx="616612" cy="616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Graphic 6">
            <a:extLst>
              <a:ext uri="{FF2B5EF4-FFF2-40B4-BE49-F238E27FC236}">
                <a16:creationId xmlns:a16="http://schemas.microsoft.com/office/drawing/2014/main" id="{72FFE9ED-9497-47B5-96FD-FB7C2CD36B87}"/>
              </a:ext>
            </a:extLst>
          </p:cNvPr>
          <p:cNvPicPr>
            <a:picLocks noChangeAspect="1" noChangeArrowheads="1"/>
          </p:cNvPicPr>
          <p:nvPr/>
        </p:nvPicPr>
        <p:blipFill>
          <a:blip r:embed="rId3"/>
          <a:srcRect/>
          <a:stretch/>
        </p:blipFill>
        <p:spPr bwMode="auto">
          <a:xfrm>
            <a:off x="11201477" y="3954695"/>
            <a:ext cx="616613" cy="616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Graphic 16">
            <a:extLst>
              <a:ext uri="{FF2B5EF4-FFF2-40B4-BE49-F238E27FC236}">
                <a16:creationId xmlns:a16="http://schemas.microsoft.com/office/drawing/2014/main" id="{1F7EF0F4-AD23-4D4D-A42B-B6324477AF5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201477" y="2612114"/>
            <a:ext cx="640102" cy="616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Graphic 7">
            <a:extLst>
              <a:ext uri="{FF2B5EF4-FFF2-40B4-BE49-F238E27FC236}">
                <a16:creationId xmlns:a16="http://schemas.microsoft.com/office/drawing/2014/main" id="{1C580BFF-EA84-4D0A-B893-71721A4A4C4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201477" y="5319752"/>
            <a:ext cx="616613" cy="616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786343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1FF497-3409-D04C-A937-20F513E3E5DD}"/>
              </a:ext>
            </a:extLst>
          </p:cNvPr>
          <p:cNvSpPr>
            <a:spLocks noGrp="1"/>
          </p:cNvSpPr>
          <p:nvPr>
            <p:ph type="title"/>
          </p:nvPr>
        </p:nvSpPr>
        <p:spPr/>
        <p:txBody>
          <a:bodyPr/>
          <a:lstStyle/>
          <a:p>
            <a:r>
              <a:rPr lang="en-US"/>
              <a:t>Services Used</a:t>
            </a:r>
          </a:p>
        </p:txBody>
      </p:sp>
      <p:sp>
        <p:nvSpPr>
          <p:cNvPr id="3" name="Content Placeholder 2">
            <a:extLst>
              <a:ext uri="{FF2B5EF4-FFF2-40B4-BE49-F238E27FC236}">
                <a16:creationId xmlns:a16="http://schemas.microsoft.com/office/drawing/2014/main" id="{114E6EB8-83FD-5C49-ACD3-A67FD4640BD7}"/>
              </a:ext>
            </a:extLst>
          </p:cNvPr>
          <p:cNvSpPr>
            <a:spLocks noGrp="1"/>
          </p:cNvSpPr>
          <p:nvPr>
            <p:ph idx="1"/>
          </p:nvPr>
        </p:nvSpPr>
        <p:spPr>
          <a:xfrm>
            <a:off x="0" y="1208315"/>
            <a:ext cx="9793357" cy="5148036"/>
          </a:xfrm>
        </p:spPr>
        <p:txBody>
          <a:bodyPr>
            <a:normAutofit fontScale="92500" lnSpcReduction="20000"/>
          </a:bodyPr>
          <a:lstStyle/>
          <a:p>
            <a:r>
              <a:rPr lang="en-US" sz="2400" b="1"/>
              <a:t>Amazon CloudFront- </a:t>
            </a:r>
            <a:r>
              <a:rPr lang="en-IN" sz="2200"/>
              <a:t>Amazon CloudFront is a web service that speeds up distribution of your static and dynamic web content to users. CloudFront delivers your content through a worldwide network of data centres called edge locations</a:t>
            </a:r>
            <a:r>
              <a:rPr lang="en-IN" sz="2000"/>
              <a:t>.</a:t>
            </a:r>
          </a:p>
          <a:p>
            <a:pPr marL="0" indent="0">
              <a:buNone/>
            </a:pPr>
            <a:endParaRPr lang="en-US" sz="2000" b="1"/>
          </a:p>
          <a:p>
            <a:r>
              <a:rPr lang="en-US" sz="2400" b="1"/>
              <a:t>Amazon S3- </a:t>
            </a:r>
            <a:r>
              <a:rPr lang="en-US" sz="2200"/>
              <a:t>Amazon Simple Storage Service (Amazon S3) is storage for the Internet. It is designed to make web-scale computing easier.</a:t>
            </a:r>
          </a:p>
          <a:p>
            <a:pPr marL="0" indent="0">
              <a:buNone/>
            </a:pPr>
            <a:endParaRPr lang="en-US" sz="2200" b="1"/>
          </a:p>
          <a:p>
            <a:r>
              <a:rPr lang="en-US" sz="2400" b="1"/>
              <a:t>Amazon SNS- </a:t>
            </a:r>
            <a:r>
              <a:rPr lang="en-US" sz="2200"/>
              <a:t>Amazon Simple Notification Service (Amazon SNS) is a fully managed messaging service for both application-to-application (A2A) and application-to-person (A2P) communication.</a:t>
            </a:r>
          </a:p>
          <a:p>
            <a:pPr marL="0" indent="0">
              <a:buNone/>
            </a:pPr>
            <a:endParaRPr lang="en-US" sz="2200" b="1"/>
          </a:p>
          <a:p>
            <a:r>
              <a:rPr lang="en-US" sz="2400" b="1"/>
              <a:t>Amazon Cloud watch- </a:t>
            </a:r>
            <a:r>
              <a:rPr lang="en-US" sz="2200"/>
              <a:t>Amazon CloudWatch is a monitoring and observability service built for DevOps engineers, developers, site reliability engineers (SREs), and IT managers.</a:t>
            </a:r>
          </a:p>
          <a:p>
            <a:pPr marL="0" indent="0">
              <a:buNone/>
            </a:pPr>
            <a:endParaRPr lang="en-US" sz="2400" b="1"/>
          </a:p>
          <a:p>
            <a:r>
              <a:rPr lang="en-US" sz="2400" b="1"/>
              <a:t>Nat Gateway- </a:t>
            </a:r>
            <a:r>
              <a:rPr lang="en-US" sz="2200"/>
              <a:t>You can use a NAT gateway so that instances in a private subnet can connect to services outside your VPC but external services cannot initiate a connection with those instances</a:t>
            </a:r>
            <a:r>
              <a:rPr lang="en-US" sz="2400"/>
              <a:t>.</a:t>
            </a:r>
            <a:endParaRPr lang="en-US" sz="2400" b="1"/>
          </a:p>
          <a:p>
            <a:endParaRPr lang="en-US" sz="2600" b="1"/>
          </a:p>
          <a:p>
            <a:endParaRPr lang="en-US" sz="2600"/>
          </a:p>
          <a:p>
            <a:endParaRPr lang="en-US" sz="2600"/>
          </a:p>
        </p:txBody>
      </p:sp>
      <p:sp>
        <p:nvSpPr>
          <p:cNvPr id="4" name="Slide Number Placeholder 3">
            <a:extLst>
              <a:ext uri="{FF2B5EF4-FFF2-40B4-BE49-F238E27FC236}">
                <a16:creationId xmlns:a16="http://schemas.microsoft.com/office/drawing/2014/main" id="{4C6674D5-EB34-B04D-9913-5E330B1C5AC2}"/>
              </a:ext>
            </a:extLst>
          </p:cNvPr>
          <p:cNvSpPr>
            <a:spLocks noGrp="1"/>
          </p:cNvSpPr>
          <p:nvPr>
            <p:ph type="sldNum" sz="quarter" idx="12"/>
          </p:nvPr>
        </p:nvSpPr>
        <p:spPr/>
        <p:txBody>
          <a:bodyPr/>
          <a:lstStyle/>
          <a:p>
            <a:fld id="{9FC43BFD-8FF7-A343-A8A6-E2338FCE8046}" type="slidenum">
              <a:rPr lang="en-US" smtClean="0"/>
              <a:pPr/>
              <a:t>9</a:t>
            </a:fld>
            <a:endParaRPr lang="en-US"/>
          </a:p>
        </p:txBody>
      </p:sp>
      <p:pic>
        <p:nvPicPr>
          <p:cNvPr id="5" name="Graphic 19">
            <a:extLst>
              <a:ext uri="{FF2B5EF4-FFF2-40B4-BE49-F238E27FC236}">
                <a16:creationId xmlns:a16="http://schemas.microsoft.com/office/drawing/2014/main" id="{1A0D95CB-964F-7943-B7FC-3036C4FC4A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72800" y="1208315"/>
            <a:ext cx="616612" cy="616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Graphic 8">
            <a:extLst>
              <a:ext uri="{FF2B5EF4-FFF2-40B4-BE49-F238E27FC236}">
                <a16:creationId xmlns:a16="http://schemas.microsoft.com/office/drawing/2014/main" id="{CB0E98C4-F7E1-1C45-BA53-18EC158B942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72800" y="2222520"/>
            <a:ext cx="616612" cy="616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Graphic 24">
            <a:extLst>
              <a:ext uri="{FF2B5EF4-FFF2-40B4-BE49-F238E27FC236}">
                <a16:creationId xmlns:a16="http://schemas.microsoft.com/office/drawing/2014/main" id="{01053EA0-0991-7F4A-831D-2AA32F2B347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972800" y="3181839"/>
            <a:ext cx="616612" cy="616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Graphic 17">
            <a:extLst>
              <a:ext uri="{FF2B5EF4-FFF2-40B4-BE49-F238E27FC236}">
                <a16:creationId xmlns:a16="http://schemas.microsoft.com/office/drawing/2014/main" id="{3D0D2716-FF26-F547-AD6B-8A0ECD139F2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972800" y="4251902"/>
            <a:ext cx="616612" cy="616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Graphic 35">
            <a:extLst>
              <a:ext uri="{FF2B5EF4-FFF2-40B4-BE49-F238E27FC236}">
                <a16:creationId xmlns:a16="http://schemas.microsoft.com/office/drawing/2014/main" id="{76BA64D4-E1F8-5449-9484-03975D189B0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972800" y="5192485"/>
            <a:ext cx="616612" cy="616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10">
            <a:extLst>
              <a:ext uri="{FF2B5EF4-FFF2-40B4-BE49-F238E27FC236}">
                <a16:creationId xmlns:a16="http://schemas.microsoft.com/office/drawing/2014/main" id="{1389C2A4-2CAC-4702-9E58-8C5CC16B2232}"/>
              </a:ext>
            </a:extLst>
          </p:cNvPr>
          <p:cNvSpPr/>
          <p:nvPr/>
        </p:nvSpPr>
        <p:spPr>
          <a:xfrm>
            <a:off x="238539" y="6512560"/>
            <a:ext cx="3815301" cy="2383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4764806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2024</Words>
  <Application>Microsoft Office PowerPoint</Application>
  <PresentationFormat>Widescreen</PresentationFormat>
  <Paragraphs>533</Paragraphs>
  <Slides>22</Slides>
  <Notes>19</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22</vt:i4>
      </vt:variant>
    </vt:vector>
  </HeadingPairs>
  <TitlesOfParts>
    <vt:vector size="30" baseType="lpstr">
      <vt:lpstr>Amazon Ember</vt:lpstr>
      <vt:lpstr>Amazon Ember Light</vt:lpstr>
      <vt:lpstr>Helvetica Neue LT Std 65 Medium</vt:lpstr>
      <vt:lpstr>Arial</vt:lpstr>
      <vt:lpstr>Calibri</vt:lpstr>
      <vt:lpstr>Calibri Light</vt:lpstr>
      <vt:lpstr>Office Theme</vt:lpstr>
      <vt:lpstr>Image</vt:lpstr>
      <vt:lpstr>Designing a Cloud Solution</vt:lpstr>
      <vt:lpstr>Agenda</vt:lpstr>
      <vt:lpstr>Introduction</vt:lpstr>
      <vt:lpstr>Executive Summary </vt:lpstr>
      <vt:lpstr>Current Architecture</vt:lpstr>
      <vt:lpstr>Requirements</vt:lpstr>
      <vt:lpstr>Services Used</vt:lpstr>
      <vt:lpstr>Services Used</vt:lpstr>
      <vt:lpstr>Services Used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Monitoring and Auditing </vt:lpstr>
      <vt:lpstr>Next Steps and Conclusion</vt:lpstr>
      <vt:lpstr>Thank You</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Microsoft Office User</dc:creator>
  <cp:keywords/>
  <dc:description/>
  <cp:lastModifiedBy>Zhaode Ouyang</cp:lastModifiedBy>
  <cp:revision>1</cp:revision>
  <dcterms:created xsi:type="dcterms:W3CDTF">2018-05-21T16:28:30Z</dcterms:created>
  <dcterms:modified xsi:type="dcterms:W3CDTF">2021-07-04T00:49:43Z</dcterms:modified>
  <cp:category/>
</cp:coreProperties>
</file>